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3"/>
  </p:notesMasterIdLst>
  <p:sldIdLst>
    <p:sldId id="307" r:id="rId2"/>
    <p:sldId id="258" r:id="rId3"/>
    <p:sldId id="261" r:id="rId4"/>
    <p:sldId id="312" r:id="rId5"/>
    <p:sldId id="269" r:id="rId6"/>
    <p:sldId id="336" r:id="rId7"/>
    <p:sldId id="313" r:id="rId8"/>
    <p:sldId id="262" r:id="rId9"/>
    <p:sldId id="310" r:id="rId10"/>
    <p:sldId id="311" r:id="rId11"/>
    <p:sldId id="335" r:id="rId12"/>
    <p:sldId id="334" r:id="rId13"/>
    <p:sldId id="314" r:id="rId14"/>
    <p:sldId id="316" r:id="rId15"/>
    <p:sldId id="321" r:id="rId16"/>
    <p:sldId id="318" r:id="rId17"/>
    <p:sldId id="320" r:id="rId18"/>
    <p:sldId id="315" r:id="rId19"/>
    <p:sldId id="264" r:id="rId20"/>
    <p:sldId id="322" r:id="rId21"/>
    <p:sldId id="324" r:id="rId22"/>
    <p:sldId id="323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279" r:id="rId32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Light" panose="00000400000000000000" pitchFamily="2" charset="0"/>
      <p:regular r:id="rId39"/>
      <p:italic r:id="rId40"/>
    </p:embeddedFont>
    <p:embeddedFont>
      <p:font typeface="Passion One" panose="020B0604020202020204" charset="0"/>
      <p:regular r:id="rId41"/>
      <p:bold r:id="rId42"/>
    </p:embeddedFont>
    <p:embeddedFont>
      <p:font typeface="Titillium Web SemiBold" panose="000007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F2F"/>
    <a:srgbClr val="99F1DC"/>
    <a:srgbClr val="3E3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967" dt="2024-12-13T15:57:17.798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1" autoAdjust="0"/>
    <p:restoredTop sz="94379" autoAdjust="0"/>
  </p:normalViewPr>
  <p:slideViewPr>
    <p:cSldViewPr snapToGrid="0">
      <p:cViewPr>
        <p:scale>
          <a:sx n="75" d="100"/>
          <a:sy n="75" d="100"/>
        </p:scale>
        <p:origin x="152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 addMainMaster delMainMaster">
      <pc:chgData name="ANGELO ANDREA NOZZOLILLO" userId="505cf4a8-58c2-448b-bff3-99f1281f283d" providerId="ADAL" clId="{CECA4EC2-A804-4758-8451-5701457BDAEA}" dt="2024-12-13T15:55:13.239" v="5897" actId="14100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addSp delSp modSp mod">
        <pc:chgData name="ANGELO ANDREA NOZZOLILLO" userId="505cf4a8-58c2-448b-bff3-99f1281f283d" providerId="ADAL" clId="{CECA4EC2-A804-4758-8451-5701457BDAEA}" dt="2024-12-13T15:36:14.965" v="5704" actId="1076"/>
        <pc:sldMkLst>
          <pc:docMk/>
          <pc:sldMk cId="0" sldId="258"/>
        </pc:sldMkLst>
        <pc:spChg chg="add mod">
          <ac:chgData name="ANGELO ANDREA NOZZOLILLO" userId="505cf4a8-58c2-448b-bff3-99f1281f283d" providerId="ADAL" clId="{CECA4EC2-A804-4758-8451-5701457BDAEA}" dt="2024-12-13T15:36:14.965" v="5704" actId="1076"/>
          <ac:spMkLst>
            <pc:docMk/>
            <pc:sldMk cId="0" sldId="258"/>
            <ac:spMk id="2" creationId="{305BAA80-A544-B64D-55C9-AE32192AE21E}"/>
          </ac:spMkLst>
        </pc:spChg>
        <pc:spChg chg="mod">
          <ac:chgData name="ANGELO ANDREA NOZZOLILLO" userId="505cf4a8-58c2-448b-bff3-99f1281f283d" providerId="ADAL" clId="{CECA4EC2-A804-4758-8451-5701457BDAEA}" dt="2024-12-10T21:24:49.355" v="2977" actId="14100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0T21:22:30.714" v="2951" actId="478"/>
          <ac:grpSpMkLst>
            <pc:docMk/>
            <pc:sldMk cId="0" sldId="258"/>
            <ac:grpSpMk id="2" creationId="{8A76EA9B-54A3-D2BC-571D-AC105138226C}"/>
          </ac:grpSpMkLst>
        </pc:grpChg>
        <pc:picChg chg="add del mod">
          <ac:chgData name="ANGELO ANDREA NOZZOLILLO" userId="505cf4a8-58c2-448b-bff3-99f1281f283d" providerId="ADAL" clId="{CECA4EC2-A804-4758-8451-5701457BDAEA}" dt="2024-12-10T21:22:07.795" v="2948" actId="21"/>
          <ac:picMkLst>
            <pc:docMk/>
            <pc:sldMk cId="0" sldId="258"/>
            <ac:picMk id="832" creationId="{3F910A02-77BB-249D-01AD-EE4450A86A55}"/>
          </ac:picMkLst>
        </pc:picChg>
        <pc:picChg chg="add mod">
          <ac:chgData name="ANGELO ANDREA NOZZOLILLO" userId="505cf4a8-58c2-448b-bff3-99f1281f283d" providerId="ADAL" clId="{CECA4EC2-A804-4758-8451-5701457BDAEA}" dt="2024-12-10T21:23:56.004" v="2957" actId="1076"/>
          <ac:picMkLst>
            <pc:docMk/>
            <pc:sldMk cId="0" sldId="258"/>
            <ac:picMk id="833" creationId="{3F910A02-77BB-249D-01AD-EE4450A86A55}"/>
          </ac:picMkLst>
        </pc:pic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12T13:47:00.708" v="4955" actId="20577"/>
        <pc:sldMkLst>
          <pc:docMk/>
          <pc:sldMk cId="0" sldId="261"/>
        </pc:sldMkLst>
        <pc:spChg chg="add mod">
          <ac:chgData name="ANGELO ANDREA NOZZOLILLO" userId="505cf4a8-58c2-448b-bff3-99f1281f283d" providerId="ADAL" clId="{CECA4EC2-A804-4758-8451-5701457BDAEA}" dt="2024-12-12T13:47:00.708" v="4955" actId="20577"/>
          <ac:spMkLst>
            <pc:docMk/>
            <pc:sldMk cId="0" sldId="261"/>
            <ac:spMk id="2" creationId="{EEAB2309-2772-CF77-C420-20BAFFC298F7}"/>
          </ac:spMkLst>
        </pc:spChg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13T08:33:24.164" v="5356" actId="20577"/>
        <pc:sldMkLst>
          <pc:docMk/>
          <pc:sldMk cId="0" sldId="262"/>
        </pc:sldMkLst>
        <pc:spChg chg="add mod">
          <ac:chgData name="ANGELO ANDREA NOZZOLILLO" userId="505cf4a8-58c2-448b-bff3-99f1281f283d" providerId="ADAL" clId="{CECA4EC2-A804-4758-8451-5701457BDAEA}" dt="2024-12-12T13:47:42.629" v="4972" actId="20577"/>
          <ac:spMkLst>
            <pc:docMk/>
            <pc:sldMk cId="0" sldId="262"/>
            <ac:spMk id="2" creationId="{A2810E88-87EB-4703-1D28-602E335F1FC9}"/>
          </ac:spMkLst>
        </pc:spChg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13T08:33:24.164" v="5356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12T12:32:26.653" v="4768" actId="47"/>
        <pc:sldMkLst>
          <pc:docMk/>
          <pc:sldMk cId="0" sldId="263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3T15:53:13.683" v="5872" actId="20577"/>
        <pc:sldMkLst>
          <pc:docMk/>
          <pc:sldMk cId="0" sldId="264"/>
        </pc:sldMkLst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2" creationId="{8D202250-9E29-9A9F-E6E7-0133CC91739C}"/>
          </ac:spMkLst>
        </pc:spChg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3" creationId="{A1323BBD-0120-CAF1-7175-492D8431A746}"/>
          </ac:spMkLst>
        </pc:spChg>
        <pc:spChg chg="add mod">
          <ac:chgData name="ANGELO ANDREA NOZZOLILLO" userId="505cf4a8-58c2-448b-bff3-99f1281f283d" providerId="ADAL" clId="{CECA4EC2-A804-4758-8451-5701457BDAEA}" dt="2024-12-13T15:53:13.683" v="5872" actId="20577"/>
          <ac:spMkLst>
            <pc:docMk/>
            <pc:sldMk cId="0" sldId="264"/>
            <ac:spMk id="4" creationId="{0F24CC0A-DCE6-8242-6682-914957277595}"/>
          </ac:spMkLst>
        </pc:spChg>
        <pc:spChg chg="add del mod">
          <ac:chgData name="ANGELO ANDREA NOZZOLILLO" userId="505cf4a8-58c2-448b-bff3-99f1281f283d" providerId="ADAL" clId="{CECA4EC2-A804-4758-8451-5701457BDAEA}" dt="2024-12-12T10:31:57.706" v="3274" actId="478"/>
          <ac:spMkLst>
            <pc:docMk/>
            <pc:sldMk cId="0" sldId="264"/>
            <ac:spMk id="5" creationId="{AB05025B-9981-82EF-1E19-337BE8F94E46}"/>
          </ac:spMkLst>
        </pc:spChg>
        <pc:spChg chg="add del mod">
          <ac:chgData name="ANGELO ANDREA NOZZOLILLO" userId="505cf4a8-58c2-448b-bff3-99f1281f283d" providerId="ADAL" clId="{CECA4EC2-A804-4758-8451-5701457BDAEA}" dt="2024-12-12T10:33:33.380" v="3336"/>
          <ac:spMkLst>
            <pc:docMk/>
            <pc:sldMk cId="0" sldId="264"/>
            <ac:spMk id="6" creationId="{292B06EA-F3DB-6133-F563-F0B6FDF5A4FA}"/>
          </ac:spMkLst>
        </pc:spChg>
        <pc:spChg chg="add mod">
          <ac:chgData name="ANGELO ANDREA NOZZOLILLO" userId="505cf4a8-58c2-448b-bff3-99f1281f283d" providerId="ADAL" clId="{CECA4EC2-A804-4758-8451-5701457BDAEA}" dt="2024-12-12T11:03:57.124" v="4114" actId="1076"/>
          <ac:spMkLst>
            <pc:docMk/>
            <pc:sldMk cId="0" sldId="264"/>
            <ac:spMk id="7" creationId="{5F551F0B-63BA-E4F6-FDD8-91A6C8B839D6}"/>
          </ac:spMkLst>
        </pc:spChg>
        <pc:spChg chg="mod">
          <ac:chgData name="ANGELO ANDREA NOZZOLILLO" userId="505cf4a8-58c2-448b-bff3-99f1281f283d" providerId="ADAL" clId="{CECA4EC2-A804-4758-8451-5701457BDAEA}" dt="2024-12-12T10:36:11.321" v="3348" actId="207"/>
          <ac:spMkLst>
            <pc:docMk/>
            <pc:sldMk cId="0" sldId="264"/>
            <ac:spMk id="9" creationId="{41245830-38DB-47F8-23E4-DC7719901BBD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0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1" creationId="{7424AEFF-EA69-FB41-09D1-CA1EB58AF3A8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5:40.053" v="3346" actId="207"/>
          <ac:spMkLst>
            <pc:docMk/>
            <pc:sldMk cId="0" sldId="264"/>
            <ac:spMk id="13" creationId="{B918A35D-8B83-BF9A-EC60-82BBE7C1118C}"/>
          </ac:spMkLst>
        </pc:spChg>
        <pc:spChg chg="del mod">
          <ac:chgData name="ANGELO ANDREA NOZZOLILLO" userId="505cf4a8-58c2-448b-bff3-99f1281f283d" providerId="ADAL" clId="{CECA4EC2-A804-4758-8451-5701457BDAEA}" dt="2024-12-12T10:44:06.889" v="3838" actId="21"/>
          <ac:spMkLst>
            <pc:docMk/>
            <pc:sldMk cId="0" sldId="264"/>
            <ac:spMk id="15" creationId="{91B31493-EBB7-5A74-E953-8C3BB1180171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6" creationId="{FD52D54B-8614-DF78-1E21-476961C12CE3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7" creationId="{7720D1EF-9E81-6A41-341F-2F0C4DE91A59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8" creationId="{620B5031-9FF3-216A-CF34-0B3466B022F8}"/>
          </ac:spMkLst>
        </pc:spChg>
        <pc:spChg chg="del mod">
          <ac:chgData name="ANGELO ANDREA NOZZOLILLO" userId="505cf4a8-58c2-448b-bff3-99f1281f283d" providerId="ADAL" clId="{CECA4EC2-A804-4758-8451-5701457BDAEA}" dt="2024-12-12T10:40:18.864" v="3519" actId="478"/>
          <ac:spMkLst>
            <pc:docMk/>
            <pc:sldMk cId="0" sldId="264"/>
            <ac:spMk id="19" creationId="{B3F97625-2DE2-7A31-D7B6-533EB13632C6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0" creationId="{CA2F2A50-2E55-2AEF-0434-6E55AD8A65F3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1" creationId="{00DB22B6-6A52-4AFF-A99F-0D331ED09AD7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2" creationId="{91B31493-EBB7-5A74-E953-8C3BB1180171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3" creationId="{A6255431-40F3-E461-241F-F83F175DA7CD}"/>
          </ac:spMkLst>
        </pc:spChg>
        <pc:spChg chg="del">
          <ac:chgData name="ANGELO ANDREA NOZZOLILLO" userId="505cf4a8-58c2-448b-bff3-99f1281f283d" providerId="ADAL" clId="{CECA4EC2-A804-4758-8451-5701457BDAEA}" dt="2024-12-12T10:31:55.653" v="3273" actId="478"/>
          <ac:spMkLst>
            <pc:docMk/>
            <pc:sldMk cId="0" sldId="264"/>
            <ac:spMk id="970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2T10:31:44.151" v="3271" actId="478"/>
          <ac:spMkLst>
            <pc:docMk/>
            <pc:sldMk cId="0" sldId="264"/>
            <ac:spMk id="97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2T10:31:41.348" v="3269" actId="478"/>
          <ac:spMkLst>
            <pc:docMk/>
            <pc:sldMk cId="0" sldId="264"/>
            <ac:spMk id="972" creationId="{00000000-0000-0000-0000-000000000000}"/>
          </ac:spMkLst>
        </pc:spChg>
        <pc:grpChg chg="add del mod">
          <ac:chgData name="ANGELO ANDREA NOZZOLILLO" userId="505cf4a8-58c2-448b-bff3-99f1281f283d" providerId="ADAL" clId="{CECA4EC2-A804-4758-8451-5701457BDAEA}" dt="2024-12-12T10:37:01.159" v="3358" actId="21"/>
          <ac:grpSpMkLst>
            <pc:docMk/>
            <pc:sldMk cId="0" sldId="264"/>
            <ac:grpSpMk id="8" creationId="{DD48EBE6-9002-8C05-54B6-7D5D1F6D5E4B}"/>
          </ac:grpSpMkLst>
        </pc:grpChg>
        <pc:grpChg chg="add del mod">
          <ac:chgData name="ANGELO ANDREA NOZZOLILLO" userId="505cf4a8-58c2-448b-bff3-99f1281f283d" providerId="ADAL" clId="{CECA4EC2-A804-4758-8451-5701457BDAEA}" dt="2024-12-12T10:52:31.222" v="4090" actId="478"/>
          <ac:grpSpMkLst>
            <pc:docMk/>
            <pc:sldMk cId="0" sldId="264"/>
            <ac:grpSpMk id="14" creationId="{15C208F7-F1C3-BCB0-5885-6DB18C646D9B}"/>
          </ac:grpSpMkLst>
        </pc:grpChg>
        <pc:grpChg chg="del">
          <ac:chgData name="ANGELO ANDREA NOZZOLILLO" userId="505cf4a8-58c2-448b-bff3-99f1281f283d" providerId="ADAL" clId="{CECA4EC2-A804-4758-8451-5701457BDAEA}" dt="2024-12-12T10:31:41.348" v="3269" actId="478"/>
          <ac:grpSpMkLst>
            <pc:docMk/>
            <pc:sldMk cId="0" sldId="264"/>
            <ac:grpSpMk id="973" creationId="{00000000-0000-0000-0000-000000000000}"/>
          </ac:grpSpMkLst>
        </pc:grpChg>
        <pc:picChg chg="del mod">
          <ac:chgData name="ANGELO ANDREA NOZZOLILLO" userId="505cf4a8-58c2-448b-bff3-99f1281f283d" providerId="ADAL" clId="{CECA4EC2-A804-4758-8451-5701457BDAEA}" dt="2024-12-12T10:31:41.348" v="3269" actId="478"/>
          <ac:picMkLst>
            <pc:docMk/>
            <pc:sldMk cId="0" sldId="264"/>
            <ac:picMk id="978" creationId="{00000000-0000-0000-0000-000000000000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2.317" v="4878" actId="47"/>
        <pc:sldMkLst>
          <pc:docMk/>
          <pc:sldMk cId="0" sldId="265"/>
        </pc:sldMkLst>
      </pc:sldChg>
      <pc:sldChg chg="del">
        <pc:chgData name="ANGELO ANDREA NOZZOLILLO" userId="505cf4a8-58c2-448b-bff3-99f1281f283d" providerId="ADAL" clId="{CECA4EC2-A804-4758-8451-5701457BDAEA}" dt="2024-12-12T13:44:13.439" v="4879" actId="47"/>
        <pc:sldMkLst>
          <pc:docMk/>
          <pc:sldMk cId="0" sldId="266"/>
        </pc:sldMkLst>
      </pc:sldChg>
      <pc:sldChg chg="addSp delSp modSp del mod ord modTransition addAnim delAnim modAnim modShow">
        <pc:chgData name="ANGELO ANDREA NOZZOLILLO" userId="505cf4a8-58c2-448b-bff3-99f1281f283d" providerId="ADAL" clId="{CECA4EC2-A804-4758-8451-5701457BDAEA}" dt="2024-12-12T11:34:42.998" v="4361" actId="47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3" creationId="{457A59D5-9D2D-673F-7431-F0EB6337D12A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4" creationId="{98445851-30B4-CBBF-FA10-BCD1999C6C2C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5:07:54.914" v="2416" actId="1076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8:09:28.408" v="2828" actId="20577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8:09:27.471" v="2826" actId="20577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2T09:47:51.748" v="3037" actId="478"/>
          <ac:grpSpMkLst>
            <pc:docMk/>
            <pc:sldMk cId="0" sldId="267"/>
            <ac:grpSpMk id="9" creationId="{1B81DA48-7626-D4AA-E848-C651860B3C8A}"/>
          </ac:grpSpMkLst>
        </pc:gr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6" creationId="{B7DF5909-E56D-9346-BCE4-3264D728E242}"/>
          </ac:inkMkLst>
        </pc:ink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7" creationId="{37A44136-DDD3-6700-77F5-1B2991ADCBBE}"/>
          </ac:inkMkLst>
        </pc:inkChg>
        <pc:inkChg chg="add">
          <ac:chgData name="ANGELO ANDREA NOZZOLILLO" userId="505cf4a8-58c2-448b-bff3-99f1281f283d" providerId="ADAL" clId="{CECA4EC2-A804-4758-8451-5701457BDAEA}" dt="2024-12-10T18:24:24.452" v="2922" actId="9405"/>
          <ac:inkMkLst>
            <pc:docMk/>
            <pc:sldMk cId="0" sldId="267"/>
            <ac:inkMk id="10" creationId="{53A66541-2838-A3DC-40E9-C0B5EB2D4FFD}"/>
          </ac:inkMkLst>
        </pc:ink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addSp delSp modSp del mod ord">
        <pc:chgData name="ANGELO ANDREA NOZZOLILLO" userId="505cf4a8-58c2-448b-bff3-99f1281f283d" providerId="ADAL" clId="{CECA4EC2-A804-4758-8451-5701457BDAEA}" dt="2024-12-12T13:44:14.185" v="4880" actId="47"/>
        <pc:sldMkLst>
          <pc:docMk/>
          <pc:sldMk cId="0" sldId="268"/>
        </pc:sldMkLst>
        <pc:spChg chg="add del mod">
          <ac:chgData name="ANGELO ANDREA NOZZOLILLO" userId="505cf4a8-58c2-448b-bff3-99f1281f283d" providerId="ADAL" clId="{CECA4EC2-A804-4758-8451-5701457BDAEA}" dt="2024-12-10T21:26:44.672" v="3009" actId="478"/>
          <ac:spMkLst>
            <pc:docMk/>
            <pc:sldMk cId="0" sldId="268"/>
            <ac:spMk id="3" creationId="{D802D9E4-FEFA-CD16-1014-35597FB9133C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5" creationId="{3F061E5C-9830-5990-9A1D-42FF8411FF92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6" creationId="{B51495E4-D82E-4E43-4304-18D7426B5493}"/>
          </ac:spMkLst>
        </pc:spChg>
        <pc:spChg chg="add mod">
          <ac:chgData name="ANGELO ANDREA NOZZOLILLO" userId="505cf4a8-58c2-448b-bff3-99f1281f283d" providerId="ADAL" clId="{CECA4EC2-A804-4758-8451-5701457BDAEA}" dt="2024-12-10T21:27:46.135" v="3017"/>
          <ac:spMkLst>
            <pc:docMk/>
            <pc:sldMk cId="0" sldId="268"/>
            <ac:spMk id="7" creationId="{78ACF6DB-AC68-E44C-4F9F-BA2531EBF186}"/>
          </ac:spMkLst>
        </pc:spChg>
        <pc:spChg chg="del">
          <ac:chgData name="ANGELO ANDREA NOZZOLILLO" userId="505cf4a8-58c2-448b-bff3-99f1281f283d" providerId="ADAL" clId="{CECA4EC2-A804-4758-8451-5701457BDAEA}" dt="2024-12-10T21:26:43.136" v="3008" actId="478"/>
          <ac:spMkLst>
            <pc:docMk/>
            <pc:sldMk cId="0" sldId="268"/>
            <ac:spMk id="1502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0T21:27:35.909" v="3016"/>
          <ac:picMkLst>
            <pc:docMk/>
            <pc:sldMk cId="0" sldId="268"/>
            <ac:picMk id="4" creationId="{6F337C1D-3FE8-0F92-2FD1-E4C372F96ABE}"/>
          </ac:picMkLst>
        </pc:picChg>
      </pc:sldChg>
      <pc:sldChg chg="addSp delSp modSp mod ord modTransition">
        <pc:chgData name="ANGELO ANDREA NOZZOLILLO" userId="505cf4a8-58c2-448b-bff3-99f1281f283d" providerId="ADAL" clId="{CECA4EC2-A804-4758-8451-5701457BDAEA}" dt="2024-12-13T08:45:30.962" v="5476" actId="1076"/>
        <pc:sldMkLst>
          <pc:docMk/>
          <pc:sldMk cId="0" sldId="269"/>
        </pc:sldMkLst>
        <pc:spChg chg="add mod">
          <ac:chgData name="ANGELO ANDREA NOZZOLILLO" userId="505cf4a8-58c2-448b-bff3-99f1281f283d" providerId="ADAL" clId="{CECA4EC2-A804-4758-8451-5701457BDAEA}" dt="2024-12-12T13:47:11.939" v="4961" actId="20577"/>
          <ac:spMkLst>
            <pc:docMk/>
            <pc:sldMk cId="0" sldId="269"/>
            <ac:spMk id="2" creationId="{F7EC6D6D-8CB6-2946-DAD2-76C280D865C8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3" creationId="{13F8D0DF-D2E1-CC8A-00D1-E37F672B080D}"/>
          </ac:spMkLst>
        </pc:spChg>
        <pc:spChg chg="add mod">
          <ac:chgData name="ANGELO ANDREA NOZZOLILLO" userId="505cf4a8-58c2-448b-bff3-99f1281f283d" providerId="ADAL" clId="{CECA4EC2-A804-4758-8451-5701457BDAEA}" dt="2024-12-13T08:45:21.010" v="5475" actId="20577"/>
          <ac:spMkLst>
            <pc:docMk/>
            <pc:sldMk cId="0" sldId="269"/>
            <ac:spMk id="3" creationId="{7BFB97EE-8F90-F201-75A9-2487CBE6A45A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5" creationId="{8246184B-C1E5-555A-BB64-FAB049922254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7" creationId="{FDF0704E-0CE8-B16C-D611-19092A80A3AF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9" creationId="{5B8AAD55-E8B7-0142-3392-D2E23E70F910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1" creationId="{81DC052C-8346-E153-72CB-E3CA9D43901B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3" creationId="{F6042346-CBA2-B7F0-3267-F96A8D100397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5" creationId="{A51B45D8-B2C0-78D6-D571-A81473158181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7" creationId="{938BCFDF-88B4-FB9A-4AD0-5DA7DFDDF69E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8" creationId="{6E0C29E6-6156-79A1-C34D-B9600827F36B}"/>
          </ac:spMkLst>
        </pc:spChg>
        <pc:spChg chg="add mod">
          <ac:chgData name="ANGELO ANDREA NOZZOLILLO" userId="505cf4a8-58c2-448b-bff3-99f1281f283d" providerId="ADAL" clId="{CECA4EC2-A804-4758-8451-5701457BDAEA}" dt="2024-12-13T08:45:30.962" v="5476" actId="1076"/>
          <ac:spMkLst>
            <pc:docMk/>
            <pc:sldMk cId="0" sldId="269"/>
            <ac:spMk id="19" creationId="{0F996DE8-BE5E-EBA2-51F0-CBFBA59FCA4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8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39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2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3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7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8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4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5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804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0T21:28:14.665" v="3024"/>
          <ac:picMkLst>
            <pc:docMk/>
            <pc:sldMk cId="0" sldId="269"/>
            <ac:picMk id="16" creationId="{FB4CCEA0-1C21-18C3-4235-EE377243B10E}"/>
          </ac:picMkLst>
        </pc:pic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2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5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8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0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3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7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8" creationId="{00000000-0000-0000-0000-000000000000}"/>
          </ac:cxnSpMkLst>
        </pc:cxnChg>
      </pc:sldChg>
      <pc:sldChg chg="del">
        <pc:chgData name="ANGELO ANDREA NOZZOLILLO" userId="505cf4a8-58c2-448b-bff3-99f1281f283d" providerId="ADAL" clId="{CECA4EC2-A804-4758-8451-5701457BDAEA}" dt="2024-12-12T13:44:14.599" v="4881" actId="47"/>
        <pc:sldMkLst>
          <pc:docMk/>
          <pc:sldMk cId="0" sldId="270"/>
        </pc:sldMkLst>
      </pc:sldChg>
      <pc:sldChg chg="del">
        <pc:chgData name="ANGELO ANDREA NOZZOLILLO" userId="505cf4a8-58c2-448b-bff3-99f1281f283d" providerId="ADAL" clId="{CECA4EC2-A804-4758-8451-5701457BDAEA}" dt="2024-12-12T13:44:14.783" v="4882" actId="47"/>
        <pc:sldMkLst>
          <pc:docMk/>
          <pc:sldMk cId="0" sldId="271"/>
        </pc:sldMkLst>
      </pc:sldChg>
      <pc:sldChg chg="del">
        <pc:chgData name="ANGELO ANDREA NOZZOLILLO" userId="505cf4a8-58c2-448b-bff3-99f1281f283d" providerId="ADAL" clId="{CECA4EC2-A804-4758-8451-5701457BDAEA}" dt="2024-12-12T13:44:15.286" v="4883" actId="47"/>
        <pc:sldMkLst>
          <pc:docMk/>
          <pc:sldMk cId="0" sldId="272"/>
        </pc:sldMkLst>
      </pc:sldChg>
      <pc:sldChg chg="del">
        <pc:chgData name="ANGELO ANDREA NOZZOLILLO" userId="505cf4a8-58c2-448b-bff3-99f1281f283d" providerId="ADAL" clId="{CECA4EC2-A804-4758-8451-5701457BDAEA}" dt="2024-12-12T13:44:15.356" v="4884" actId="47"/>
        <pc:sldMkLst>
          <pc:docMk/>
          <pc:sldMk cId="0" sldId="273"/>
        </pc:sldMkLst>
      </pc:sldChg>
      <pc:sldChg chg="del">
        <pc:chgData name="ANGELO ANDREA NOZZOLILLO" userId="505cf4a8-58c2-448b-bff3-99f1281f283d" providerId="ADAL" clId="{CECA4EC2-A804-4758-8451-5701457BDAEA}" dt="2024-12-12T13:44:15.436" v="4885" actId="47"/>
        <pc:sldMkLst>
          <pc:docMk/>
          <pc:sldMk cId="0" sldId="274"/>
        </pc:sldMkLst>
      </pc:sldChg>
      <pc:sldChg chg="del">
        <pc:chgData name="ANGELO ANDREA NOZZOLILLO" userId="505cf4a8-58c2-448b-bff3-99f1281f283d" providerId="ADAL" clId="{CECA4EC2-A804-4758-8451-5701457BDAEA}" dt="2024-12-12T13:44:15.493" v="4886" actId="47"/>
        <pc:sldMkLst>
          <pc:docMk/>
          <pc:sldMk cId="0" sldId="275"/>
        </pc:sldMkLst>
      </pc:sldChg>
      <pc:sldChg chg="del">
        <pc:chgData name="ANGELO ANDREA NOZZOLILLO" userId="505cf4a8-58c2-448b-bff3-99f1281f283d" providerId="ADAL" clId="{CECA4EC2-A804-4758-8451-5701457BDAEA}" dt="2024-12-12T13:44:15.571" v="4887" actId="47"/>
        <pc:sldMkLst>
          <pc:docMk/>
          <pc:sldMk cId="0" sldId="276"/>
        </pc:sldMkLst>
      </pc:sldChg>
      <pc:sldChg chg="del">
        <pc:chgData name="ANGELO ANDREA NOZZOLILLO" userId="505cf4a8-58c2-448b-bff3-99f1281f283d" providerId="ADAL" clId="{CECA4EC2-A804-4758-8451-5701457BDAEA}" dt="2024-12-12T13:44:15.658" v="4888" actId="47"/>
        <pc:sldMkLst>
          <pc:docMk/>
          <pc:sldMk cId="0" sldId="277"/>
        </pc:sldMkLst>
      </pc:sldChg>
      <pc:sldChg chg="del">
        <pc:chgData name="ANGELO ANDREA NOZZOLILLO" userId="505cf4a8-58c2-448b-bff3-99f1281f283d" providerId="ADAL" clId="{CECA4EC2-A804-4758-8451-5701457BDAEA}" dt="2024-12-12T13:44:15.720" v="4889" actId="47"/>
        <pc:sldMkLst>
          <pc:docMk/>
          <pc:sldMk cId="0" sldId="278"/>
        </pc:sldMkLst>
      </pc:sldChg>
      <pc:sldChg chg="addSp delSp modSp add del mod ord modAnim">
        <pc:chgData name="ANGELO ANDREA NOZZOLILLO" userId="505cf4a8-58c2-448b-bff3-99f1281f283d" providerId="ADAL" clId="{CECA4EC2-A804-4758-8451-5701457BDAEA}" dt="2024-12-13T15:55:13.239" v="5897" actId="14100"/>
        <pc:sldMkLst>
          <pc:docMk/>
          <pc:sldMk cId="0" sldId="279"/>
        </pc:sldMkLst>
        <pc:spChg chg="add del mod">
          <ac:chgData name="ANGELO ANDREA NOZZOLILLO" userId="505cf4a8-58c2-448b-bff3-99f1281f283d" providerId="ADAL" clId="{CECA4EC2-A804-4758-8451-5701457BDAEA}" dt="2024-12-10T15:39:24.537" v="2679" actId="478"/>
          <ac:spMkLst>
            <pc:docMk/>
            <pc:sldMk cId="0" sldId="279"/>
            <ac:spMk id="5" creationId="{09BD7A50-1C86-A062-F06C-793BC2E8500A}"/>
          </ac:spMkLst>
        </pc:spChg>
        <pc:spChg chg="add del mod">
          <ac:chgData name="ANGELO ANDREA NOZZOLILLO" userId="505cf4a8-58c2-448b-bff3-99f1281f283d" providerId="ADAL" clId="{CECA4EC2-A804-4758-8451-5701457BDAEA}" dt="2024-12-12T21:32:06.627" v="5280" actId="478"/>
          <ac:spMkLst>
            <pc:docMk/>
            <pc:sldMk cId="0" sldId="279"/>
            <ac:spMk id="6" creationId="{37D8C5F1-60AC-5AA5-470B-87FC52E52ED6}"/>
          </ac:spMkLst>
        </pc:spChg>
        <pc:spChg chg="add del mod">
          <ac:chgData name="ANGELO ANDREA NOZZOLILLO" userId="505cf4a8-58c2-448b-bff3-99f1281f283d" providerId="ADAL" clId="{CECA4EC2-A804-4758-8451-5701457BDAEA}" dt="2024-12-10T15:40:50.691" v="2728"/>
          <ac:spMkLst>
            <pc:docMk/>
            <pc:sldMk cId="0" sldId="279"/>
            <ac:spMk id="6" creationId="{9E78F63C-366F-93BE-BAF4-1BA42BDAC44F}"/>
          </ac:spMkLst>
        </pc:spChg>
        <pc:spChg chg="add del">
          <ac:chgData name="ANGELO ANDREA NOZZOLILLO" userId="505cf4a8-58c2-448b-bff3-99f1281f283d" providerId="ADAL" clId="{CECA4EC2-A804-4758-8451-5701457BDAEA}" dt="2024-12-13T15:54:36.471" v="5885" actId="22"/>
          <ac:spMkLst>
            <pc:docMk/>
            <pc:sldMk cId="0" sldId="279"/>
            <ac:spMk id="6" creationId="{F55A8EA9-3130-66EE-38A1-02D5C54F905D}"/>
          </ac:spMkLst>
        </pc:spChg>
        <pc:spChg chg="add mod">
          <ac:chgData name="ANGELO ANDREA NOZZOLILLO" userId="505cf4a8-58c2-448b-bff3-99f1281f283d" providerId="ADAL" clId="{CECA4EC2-A804-4758-8451-5701457BDAEA}" dt="2024-12-12T21:28:12.501" v="5231" actId="1076"/>
          <ac:spMkLst>
            <pc:docMk/>
            <pc:sldMk cId="0" sldId="279"/>
            <ac:spMk id="7" creationId="{5D12AD01-58E0-7CF5-E707-9ED10CE9A854}"/>
          </ac:spMkLst>
        </pc:spChg>
        <pc:spChg chg="add mod">
          <ac:chgData name="ANGELO ANDREA NOZZOLILLO" userId="505cf4a8-58c2-448b-bff3-99f1281f283d" providerId="ADAL" clId="{CECA4EC2-A804-4758-8451-5701457BDAEA}" dt="2024-12-13T15:55:13.239" v="5897" actId="14100"/>
          <ac:spMkLst>
            <pc:docMk/>
            <pc:sldMk cId="0" sldId="279"/>
            <ac:spMk id="9" creationId="{DB176970-C616-0D13-A136-009CAA830EE5}"/>
          </ac:spMkLst>
        </pc:spChg>
        <pc:spChg chg="mod ord">
          <ac:chgData name="ANGELO ANDREA NOZZOLILLO" userId="505cf4a8-58c2-448b-bff3-99f1281f283d" providerId="ADAL" clId="{CECA4EC2-A804-4758-8451-5701457BDAEA}" dt="2024-12-12T21:31:06.029" v="5273" actId="1076"/>
          <ac:spMkLst>
            <pc:docMk/>
            <pc:sldMk cId="0" sldId="279"/>
            <ac:spMk id="3052" creationId="{00000000-0000-0000-0000-000000000000}"/>
          </ac:spMkLst>
        </pc:spChg>
        <pc:spChg chg="del mod ord">
          <ac:chgData name="ANGELO ANDREA NOZZOLILLO" userId="505cf4a8-58c2-448b-bff3-99f1281f283d" providerId="ADAL" clId="{CECA4EC2-A804-4758-8451-5701457BDAEA}" dt="2024-12-12T21:32:02.210" v="5278" actId="478"/>
          <ac:spMkLst>
            <pc:docMk/>
            <pc:sldMk cId="0" sldId="279"/>
            <ac:spMk id="3053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0T15:39:21.242" v="2677" actId="478"/>
          <ac:spMkLst>
            <pc:docMk/>
            <pc:sldMk cId="0" sldId="279"/>
            <ac:spMk id="3054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15:39:33.162" v="2682" actId="478"/>
          <ac:grpSpMkLst>
            <pc:docMk/>
            <pc:sldMk cId="0" sldId="279"/>
            <ac:grpSpMk id="305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4.174" v="2683" actId="478"/>
          <ac:grpSpMkLst>
            <pc:docMk/>
            <pc:sldMk cId="0" sldId="279"/>
            <ac:grpSpMk id="305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5.561" v="2684" actId="478"/>
          <ac:grpSpMkLst>
            <pc:docMk/>
            <pc:sldMk cId="0" sldId="279"/>
            <ac:grpSpMk id="30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6.823" v="2685" actId="478"/>
          <ac:grpSpMkLst>
            <pc:docMk/>
            <pc:sldMk cId="0" sldId="279"/>
            <ac:grpSpMk id="3071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2T21:26:43.433" v="5220" actId="1076"/>
          <ac:picMkLst>
            <pc:docMk/>
            <pc:sldMk cId="0" sldId="279"/>
            <ac:picMk id="2" creationId="{C76DA2E6-41C0-D373-5A7E-7907A52F8260}"/>
          </ac:picMkLst>
        </pc:picChg>
        <pc:picChg chg="add mod modCrop">
          <ac:chgData name="ANGELO ANDREA NOZZOLILLO" userId="505cf4a8-58c2-448b-bff3-99f1281f283d" providerId="ADAL" clId="{CECA4EC2-A804-4758-8451-5701457BDAEA}" dt="2024-12-12T21:30:33.676" v="5269" actId="1076"/>
          <ac:picMkLst>
            <pc:docMk/>
            <pc:sldMk cId="0" sldId="279"/>
            <ac:picMk id="3" creationId="{22E7A7F0-7B61-B567-95C7-C85E7644F1FF}"/>
          </ac:picMkLst>
        </pc:picChg>
        <pc:picChg chg="add mod modCrop">
          <ac:chgData name="ANGELO ANDREA NOZZOLILLO" userId="505cf4a8-58c2-448b-bff3-99f1281f283d" providerId="ADAL" clId="{CECA4EC2-A804-4758-8451-5701457BDAEA}" dt="2024-12-12T21:31:36.959" v="5276" actId="1076"/>
          <ac:picMkLst>
            <pc:docMk/>
            <pc:sldMk cId="0" sldId="279"/>
            <ac:picMk id="4" creationId="{F338F20A-375F-603D-A313-6E22A65BCBBD}"/>
          </ac:picMkLst>
        </pc:picChg>
        <pc:picChg chg="add del mod">
          <ac:chgData name="ANGELO ANDREA NOZZOLILLO" userId="505cf4a8-58c2-448b-bff3-99f1281f283d" providerId="ADAL" clId="{CECA4EC2-A804-4758-8451-5701457BDAEA}" dt="2024-12-12T21:35:28.752" v="5285" actId="478"/>
          <ac:picMkLst>
            <pc:docMk/>
            <pc:sldMk cId="0" sldId="279"/>
            <ac:picMk id="6" creationId="{103F3322-788D-6A5D-184D-AEB674046760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5.878" v="4891" actId="47"/>
        <pc:sldMkLst>
          <pc:docMk/>
          <pc:sldMk cId="0" sldId="280"/>
        </pc:sldMkLst>
      </pc:sldChg>
      <pc:sldChg chg="del">
        <pc:chgData name="ANGELO ANDREA NOZZOLILLO" userId="505cf4a8-58c2-448b-bff3-99f1281f283d" providerId="ADAL" clId="{CECA4EC2-A804-4758-8451-5701457BDAEA}" dt="2024-12-12T13:44:16.039" v="4892" actId="47"/>
        <pc:sldMkLst>
          <pc:docMk/>
          <pc:sldMk cId="0" sldId="281"/>
        </pc:sldMkLst>
      </pc:sldChg>
      <pc:sldChg chg="del">
        <pc:chgData name="ANGELO ANDREA NOZZOLILLO" userId="505cf4a8-58c2-448b-bff3-99f1281f283d" providerId="ADAL" clId="{CECA4EC2-A804-4758-8451-5701457BDAEA}" dt="2024-12-12T13:44:16.211" v="4893" actId="47"/>
        <pc:sldMkLst>
          <pc:docMk/>
          <pc:sldMk cId="0" sldId="282"/>
        </pc:sldMkLst>
      </pc:sldChg>
      <pc:sldChg chg="del">
        <pc:chgData name="ANGELO ANDREA NOZZOLILLO" userId="505cf4a8-58c2-448b-bff3-99f1281f283d" providerId="ADAL" clId="{CECA4EC2-A804-4758-8451-5701457BDAEA}" dt="2024-12-12T13:44:16.338" v="4894" actId="47"/>
        <pc:sldMkLst>
          <pc:docMk/>
          <pc:sldMk cId="0" sldId="283"/>
        </pc:sldMkLst>
      </pc:sldChg>
      <pc:sldChg chg="del">
        <pc:chgData name="ANGELO ANDREA NOZZOLILLO" userId="505cf4a8-58c2-448b-bff3-99f1281f283d" providerId="ADAL" clId="{CECA4EC2-A804-4758-8451-5701457BDAEA}" dt="2024-12-12T13:44:16.496" v="4895" actId="47"/>
        <pc:sldMkLst>
          <pc:docMk/>
          <pc:sldMk cId="0" sldId="284"/>
        </pc:sldMkLst>
      </pc:sldChg>
      <pc:sldChg chg="del">
        <pc:chgData name="ANGELO ANDREA NOZZOLILLO" userId="505cf4a8-58c2-448b-bff3-99f1281f283d" providerId="ADAL" clId="{CECA4EC2-A804-4758-8451-5701457BDAEA}" dt="2024-12-12T13:44:16.594" v="4896" actId="47"/>
        <pc:sldMkLst>
          <pc:docMk/>
          <pc:sldMk cId="0" sldId="285"/>
        </pc:sldMkLst>
      </pc:sldChg>
      <pc:sldChg chg="del">
        <pc:chgData name="ANGELO ANDREA NOZZOLILLO" userId="505cf4a8-58c2-448b-bff3-99f1281f283d" providerId="ADAL" clId="{CECA4EC2-A804-4758-8451-5701457BDAEA}" dt="2024-12-12T13:44:16.729" v="4897" actId="47"/>
        <pc:sldMkLst>
          <pc:docMk/>
          <pc:sldMk cId="0" sldId="286"/>
        </pc:sldMkLst>
      </pc:sldChg>
      <pc:sldChg chg="del">
        <pc:chgData name="ANGELO ANDREA NOZZOLILLO" userId="505cf4a8-58c2-448b-bff3-99f1281f283d" providerId="ADAL" clId="{CECA4EC2-A804-4758-8451-5701457BDAEA}" dt="2024-12-12T13:44:16.924" v="4898" actId="47"/>
        <pc:sldMkLst>
          <pc:docMk/>
          <pc:sldMk cId="0" sldId="287"/>
        </pc:sldMkLst>
      </pc:sldChg>
      <pc:sldChg chg="del">
        <pc:chgData name="ANGELO ANDREA NOZZOLILLO" userId="505cf4a8-58c2-448b-bff3-99f1281f283d" providerId="ADAL" clId="{CECA4EC2-A804-4758-8451-5701457BDAEA}" dt="2024-12-12T13:44:17.188" v="4899" actId="47"/>
        <pc:sldMkLst>
          <pc:docMk/>
          <pc:sldMk cId="0" sldId="288"/>
        </pc:sldMkLst>
      </pc:sldChg>
      <pc:sldChg chg="del">
        <pc:chgData name="ANGELO ANDREA NOZZOLILLO" userId="505cf4a8-58c2-448b-bff3-99f1281f283d" providerId="ADAL" clId="{CECA4EC2-A804-4758-8451-5701457BDAEA}" dt="2024-12-12T13:44:17.257" v="4900" actId="47"/>
        <pc:sldMkLst>
          <pc:docMk/>
          <pc:sldMk cId="0" sldId="289"/>
        </pc:sldMkLst>
      </pc:sldChg>
      <pc:sldChg chg="modSp del mod">
        <pc:chgData name="ANGELO ANDREA NOZZOLILLO" userId="505cf4a8-58c2-448b-bff3-99f1281f283d" providerId="ADAL" clId="{CECA4EC2-A804-4758-8451-5701457BDAEA}" dt="2024-12-12T13:44:17.349" v="4901" actId="47"/>
        <pc:sldMkLst>
          <pc:docMk/>
          <pc:sldMk cId="0" sldId="290"/>
        </pc:sldMkLst>
        <pc:spChg chg="mod">
          <ac:chgData name="ANGELO ANDREA NOZZOLILLO" userId="505cf4a8-58c2-448b-bff3-99f1281f283d" providerId="ADAL" clId="{CECA4EC2-A804-4758-8451-5701457BDAEA}" dt="2024-12-12T10:33:57.979" v="3339" actId="14100"/>
          <ac:spMkLst>
            <pc:docMk/>
            <pc:sldMk cId="0" sldId="290"/>
            <ac:spMk id="4724" creationId="{00000000-0000-0000-0000-000000000000}"/>
          </ac:spMkLst>
        </pc:spChg>
      </pc:sldChg>
      <pc:sldChg chg="del">
        <pc:chgData name="ANGELO ANDREA NOZZOLILLO" userId="505cf4a8-58c2-448b-bff3-99f1281f283d" providerId="ADAL" clId="{CECA4EC2-A804-4758-8451-5701457BDAEA}" dt="2024-12-12T13:44:17.475" v="4902" actId="47"/>
        <pc:sldMkLst>
          <pc:docMk/>
          <pc:sldMk cId="0" sldId="291"/>
        </pc:sldMkLst>
      </pc:sldChg>
      <pc:sldChg chg="del">
        <pc:chgData name="ANGELO ANDREA NOZZOLILLO" userId="505cf4a8-58c2-448b-bff3-99f1281f283d" providerId="ADAL" clId="{CECA4EC2-A804-4758-8451-5701457BDAEA}" dt="2024-12-12T13:44:17.584" v="4903" actId="47"/>
        <pc:sldMkLst>
          <pc:docMk/>
          <pc:sldMk cId="0" sldId="292"/>
        </pc:sldMkLst>
      </pc:sldChg>
      <pc:sldChg chg="del">
        <pc:chgData name="ANGELO ANDREA NOZZOLILLO" userId="505cf4a8-58c2-448b-bff3-99f1281f283d" providerId="ADAL" clId="{CECA4EC2-A804-4758-8451-5701457BDAEA}" dt="2024-12-12T13:44:17.696" v="4904" actId="47"/>
        <pc:sldMkLst>
          <pc:docMk/>
          <pc:sldMk cId="0" sldId="293"/>
        </pc:sldMkLst>
      </pc:sldChg>
      <pc:sldChg chg="del">
        <pc:chgData name="ANGELO ANDREA NOZZOLILLO" userId="505cf4a8-58c2-448b-bff3-99f1281f283d" providerId="ADAL" clId="{CECA4EC2-A804-4758-8451-5701457BDAEA}" dt="2024-12-12T13:44:17.840" v="4905" actId="47"/>
        <pc:sldMkLst>
          <pc:docMk/>
          <pc:sldMk cId="0" sldId="294"/>
        </pc:sldMkLst>
      </pc:sldChg>
      <pc:sldChg chg="del">
        <pc:chgData name="ANGELO ANDREA NOZZOLILLO" userId="505cf4a8-58c2-448b-bff3-99f1281f283d" providerId="ADAL" clId="{CECA4EC2-A804-4758-8451-5701457BDAEA}" dt="2024-12-12T13:44:17.960" v="4906" actId="47"/>
        <pc:sldMkLst>
          <pc:docMk/>
          <pc:sldMk cId="0" sldId="295"/>
        </pc:sldMkLst>
      </pc:sldChg>
      <pc:sldChg chg="del">
        <pc:chgData name="ANGELO ANDREA NOZZOLILLO" userId="505cf4a8-58c2-448b-bff3-99f1281f283d" providerId="ADAL" clId="{CECA4EC2-A804-4758-8451-5701457BDAEA}" dt="2024-12-12T13:44:18.058" v="4907" actId="47"/>
        <pc:sldMkLst>
          <pc:docMk/>
          <pc:sldMk cId="0" sldId="296"/>
        </pc:sldMkLst>
      </pc:sldChg>
      <pc:sldChg chg="del">
        <pc:chgData name="ANGELO ANDREA NOZZOLILLO" userId="505cf4a8-58c2-448b-bff3-99f1281f283d" providerId="ADAL" clId="{CECA4EC2-A804-4758-8451-5701457BDAEA}" dt="2024-12-12T13:44:18.154" v="4908" actId="47"/>
        <pc:sldMkLst>
          <pc:docMk/>
          <pc:sldMk cId="0" sldId="297"/>
        </pc:sldMkLst>
      </pc:sldChg>
      <pc:sldChg chg="del">
        <pc:chgData name="ANGELO ANDREA NOZZOLILLO" userId="505cf4a8-58c2-448b-bff3-99f1281f283d" providerId="ADAL" clId="{CECA4EC2-A804-4758-8451-5701457BDAEA}" dt="2024-12-12T13:44:18.360" v="4909" actId="47"/>
        <pc:sldMkLst>
          <pc:docMk/>
          <pc:sldMk cId="0" sldId="298"/>
        </pc:sldMkLst>
      </pc:sldChg>
      <pc:sldChg chg="del">
        <pc:chgData name="ANGELO ANDREA NOZZOLILLO" userId="505cf4a8-58c2-448b-bff3-99f1281f283d" providerId="ADAL" clId="{CECA4EC2-A804-4758-8451-5701457BDAEA}" dt="2024-12-12T13:44:18.454" v="4910" actId="47"/>
        <pc:sldMkLst>
          <pc:docMk/>
          <pc:sldMk cId="0" sldId="299"/>
        </pc:sldMkLst>
      </pc:sldChg>
      <pc:sldChg chg="del">
        <pc:chgData name="ANGELO ANDREA NOZZOLILLO" userId="505cf4a8-58c2-448b-bff3-99f1281f283d" providerId="ADAL" clId="{CECA4EC2-A804-4758-8451-5701457BDAEA}" dt="2024-12-12T13:44:18.514" v="4911" actId="47"/>
        <pc:sldMkLst>
          <pc:docMk/>
          <pc:sldMk cId="0" sldId="300"/>
        </pc:sldMkLst>
      </pc:sldChg>
      <pc:sldChg chg="del">
        <pc:chgData name="ANGELO ANDREA NOZZOLILLO" userId="505cf4a8-58c2-448b-bff3-99f1281f283d" providerId="ADAL" clId="{CECA4EC2-A804-4758-8451-5701457BDAEA}" dt="2024-12-12T13:44:18.581" v="4912" actId="47"/>
        <pc:sldMkLst>
          <pc:docMk/>
          <pc:sldMk cId="0" sldId="301"/>
        </pc:sldMkLst>
      </pc:sldChg>
      <pc:sldChg chg="del">
        <pc:chgData name="ANGELO ANDREA NOZZOLILLO" userId="505cf4a8-58c2-448b-bff3-99f1281f283d" providerId="ADAL" clId="{CECA4EC2-A804-4758-8451-5701457BDAEA}" dt="2024-12-12T13:44:18.643" v="4913" actId="47"/>
        <pc:sldMkLst>
          <pc:docMk/>
          <pc:sldMk cId="0" sldId="302"/>
        </pc:sldMkLst>
      </pc:sldChg>
      <pc:sldChg chg="del">
        <pc:chgData name="ANGELO ANDREA NOZZOLILLO" userId="505cf4a8-58c2-448b-bff3-99f1281f283d" providerId="ADAL" clId="{CECA4EC2-A804-4758-8451-5701457BDAEA}" dt="2024-12-12T13:44:18.722" v="4914" actId="47"/>
        <pc:sldMkLst>
          <pc:docMk/>
          <pc:sldMk cId="0" sldId="303"/>
        </pc:sldMkLst>
      </pc:sldChg>
      <pc:sldChg chg="del">
        <pc:chgData name="ANGELO ANDREA NOZZOLILLO" userId="505cf4a8-58c2-448b-bff3-99f1281f283d" providerId="ADAL" clId="{CECA4EC2-A804-4758-8451-5701457BDAEA}" dt="2024-12-12T13:44:18.796" v="4915" actId="47"/>
        <pc:sldMkLst>
          <pc:docMk/>
          <pc:sldMk cId="0" sldId="304"/>
        </pc:sldMkLst>
      </pc:sldChg>
      <pc:sldChg chg="del">
        <pc:chgData name="ANGELO ANDREA NOZZOLILLO" userId="505cf4a8-58c2-448b-bff3-99f1281f283d" providerId="ADAL" clId="{CECA4EC2-A804-4758-8451-5701457BDAEA}" dt="2024-12-12T13:44:18.834" v="4916" actId="47"/>
        <pc:sldMkLst>
          <pc:docMk/>
          <pc:sldMk cId="0" sldId="305"/>
        </pc:sldMkLst>
      </pc:sldChg>
      <pc:sldChg chg="delSp add del mod">
        <pc:chgData name="ANGELO ANDREA NOZZOLILLO" userId="505cf4a8-58c2-448b-bff3-99f1281f283d" providerId="ADAL" clId="{CECA4EC2-A804-4758-8451-5701457BDAEA}" dt="2024-12-12T13:44:49.495" v="4942" actId="47"/>
        <pc:sldMkLst>
          <pc:docMk/>
          <pc:sldMk cId="0" sldId="306"/>
        </pc:sldMkLst>
        <pc:picChg chg="del">
          <ac:chgData name="ANGELO ANDREA NOZZOLILLO" userId="505cf4a8-58c2-448b-bff3-99f1281f283d" providerId="ADAL" clId="{CECA4EC2-A804-4758-8451-5701457BDAEA}" dt="2024-12-12T13:44:35.663" v="4941" actId="478"/>
          <ac:picMkLst>
            <pc:docMk/>
            <pc:sldMk cId="0" sldId="306"/>
            <ac:picMk id="8318" creationId="{00000000-0000-0000-0000-000000000000}"/>
          </ac:picMkLst>
        </pc:picChg>
      </pc:sldChg>
      <pc:sldChg chg="addSp delSp modSp mod">
        <pc:chgData name="ANGELO ANDREA NOZZOLILLO" userId="505cf4a8-58c2-448b-bff3-99f1281f283d" providerId="ADAL" clId="{CECA4EC2-A804-4758-8451-5701457BDAEA}" dt="2024-12-12T13:46:41.458" v="4950" actId="2711"/>
        <pc:sldMkLst>
          <pc:docMk/>
          <pc:sldMk cId="2565846055" sldId="307"/>
        </pc:sldMkLst>
        <pc:spChg chg="add mod">
          <ac:chgData name="ANGELO ANDREA NOZZOLILLO" userId="505cf4a8-58c2-448b-bff3-99f1281f283d" providerId="ADAL" clId="{CECA4EC2-A804-4758-8451-5701457BDAEA}" dt="2024-12-12T13:46:41.458" v="4950" actId="2711"/>
          <ac:spMkLst>
            <pc:docMk/>
            <pc:sldMk cId="2565846055" sldId="307"/>
            <ac:spMk id="2" creationId="{E09C5113-65E8-4570-3AE5-A92B5011E821}"/>
          </ac:spMkLst>
        </pc:spChg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  <pc:grpChg chg="del mod">
          <ac:chgData name="ANGELO ANDREA NOZZOLILLO" userId="505cf4a8-58c2-448b-bff3-99f1281f283d" providerId="ADAL" clId="{CECA4EC2-A804-4758-8451-5701457BDAEA}" dt="2024-12-10T21:22:34.617" v="2952" actId="478"/>
          <ac:grpSpMkLst>
            <pc:docMk/>
            <pc:sldMk cId="2565846055" sldId="307"/>
            <ac:grpSpMk id="756" creationId="{7108E3A6-A5E9-3840-9B58-52E7777E0416}"/>
          </ac:grpSpMkLst>
        </pc:grpChg>
        <pc:picChg chg="add mod">
          <ac:chgData name="ANGELO ANDREA NOZZOLILLO" userId="505cf4a8-58c2-448b-bff3-99f1281f283d" providerId="ADAL" clId="{CECA4EC2-A804-4758-8451-5701457BDAEA}" dt="2024-12-10T21:21:51.193" v="2944" actId="1076"/>
          <ac:picMkLst>
            <pc:docMk/>
            <pc:sldMk cId="2565846055" sldId="307"/>
            <ac:picMk id="1026" creationId="{2ED54B2A-CDCD-9B4F-1C21-C6CE26121E4B}"/>
          </ac:picMkLst>
        </pc:picChg>
      </pc:sldChg>
      <pc:sldChg chg="addSp delSp modSp add del mod">
        <pc:chgData name="ANGELO ANDREA NOZZOLILLO" userId="505cf4a8-58c2-448b-bff3-99f1281f283d" providerId="ADAL" clId="{CECA4EC2-A804-4758-8451-5701457BDAEA}" dt="2024-12-10T21:28:19.652" v="3025" actId="4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addSp delSp modSp add del mod ord">
        <pc:chgData name="ANGELO ANDREA NOZZOLILLO" userId="505cf4a8-58c2-448b-bff3-99f1281f283d" providerId="ADAL" clId="{CECA4EC2-A804-4758-8451-5701457BDAEA}" dt="2024-12-13T08:43:17.734" v="5434" actId="47"/>
        <pc:sldMkLst>
          <pc:docMk/>
          <pc:sldMk cId="16293644" sldId="309"/>
        </pc:sldMkLst>
        <pc:spChg chg="add mod">
          <ac:chgData name="ANGELO ANDREA NOZZOLILLO" userId="505cf4a8-58c2-448b-bff3-99f1281f283d" providerId="ADAL" clId="{CECA4EC2-A804-4758-8451-5701457BDAEA}" dt="2024-12-12T13:47:20.677" v="4964" actId="20577"/>
          <ac:spMkLst>
            <pc:docMk/>
            <pc:sldMk cId="16293644" sldId="309"/>
            <ac:spMk id="2" creationId="{2CA76CD7-72CF-9557-B754-A46DB0B87BD2}"/>
          </ac:spMkLst>
        </pc:spChg>
        <pc:spChg chg="mod">
          <ac:chgData name="ANGELO ANDREA NOZZOLILLO" userId="505cf4a8-58c2-448b-bff3-99f1281f283d" providerId="ADAL" clId="{CECA4EC2-A804-4758-8451-5701457BDAEA}" dt="2024-12-10T21:24:57.545" v="2978"/>
          <ac:spMkLst>
            <pc:docMk/>
            <pc:sldMk cId="16293644" sldId="309"/>
            <ac:spMk id="751" creationId="{3595159A-1273-93C5-32DC-DA8CA8DA6068}"/>
          </ac:spMkLst>
        </pc:spChg>
        <pc:spChg chg="mod">
          <ac:chgData name="ANGELO ANDREA NOZZOLILLO" userId="505cf4a8-58c2-448b-bff3-99f1281f283d" providerId="ADAL" clId="{CECA4EC2-A804-4758-8451-5701457BDAEA}" dt="2024-12-10T15:24:23.482" v="2614" actId="14100"/>
          <ac:spMkLst>
            <pc:docMk/>
            <pc:sldMk cId="16293644" sldId="309"/>
            <ac:spMk id="754" creationId="{055FEDE9-82EB-062C-E4AF-CDDA088147CD}"/>
          </ac:spMkLst>
        </pc:spChg>
        <pc:grpChg chg="del">
          <ac:chgData name="ANGELO ANDREA NOZZOLILLO" userId="505cf4a8-58c2-448b-bff3-99f1281f283d" providerId="ADAL" clId="{CECA4EC2-A804-4758-8451-5701457BDAEA}" dt="2024-12-10T21:23:00.300" v="2954" actId="478"/>
          <ac:grpSpMkLst>
            <pc:docMk/>
            <pc:sldMk cId="16293644" sldId="309"/>
            <ac:grpSpMk id="2" creationId="{B5C23196-34D6-9F30-535A-1E6D41D32CD5}"/>
          </ac:grpSpMkLst>
        </pc:grpChg>
      </pc:sldChg>
      <pc:sldChg chg="addSp delSp modSp add mod">
        <pc:chgData name="ANGELO ANDREA NOZZOLILLO" userId="505cf4a8-58c2-448b-bff3-99f1281f283d" providerId="ADAL" clId="{CECA4EC2-A804-4758-8451-5701457BDAEA}" dt="2024-12-13T08:42:26.520" v="5382" actId="1076"/>
        <pc:sldMkLst>
          <pc:docMk/>
          <pc:sldMk cId="3332489606" sldId="310"/>
        </pc:sldMkLst>
        <pc:spChg chg="add mod">
          <ac:chgData name="ANGELO ANDREA NOZZOLILLO" userId="505cf4a8-58c2-448b-bff3-99f1281f283d" providerId="ADAL" clId="{CECA4EC2-A804-4758-8451-5701457BDAEA}" dt="2024-12-12T13:47:47.582" v="4975" actId="20577"/>
          <ac:spMkLst>
            <pc:docMk/>
            <pc:sldMk cId="3332489606" sldId="310"/>
            <ac:spMk id="2" creationId="{D1CB12E5-1B38-2BD2-178E-218871C65E5C}"/>
          </ac:spMkLst>
        </pc:spChg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12T10:27:43.482" v="3266" actId="20577"/>
          <ac:spMkLst>
            <pc:docMk/>
            <pc:sldMk cId="3332489606" sldId="310"/>
            <ac:spMk id="28" creationId="{0626CB85-5E77-B6DE-D716-DCDFDB6E9B59}"/>
          </ac:spMkLst>
        </pc:spChg>
        <pc:grpChg chg="add mod">
          <ac:chgData name="ANGELO ANDREA NOZZOLILLO" userId="505cf4a8-58c2-448b-bff3-99f1281f283d" providerId="ADAL" clId="{CECA4EC2-A804-4758-8451-5701457BDAEA}" dt="2024-12-13T08:42:13.804" v="5377" actId="1076"/>
          <ac:grpSpMkLst>
            <pc:docMk/>
            <pc:sldMk cId="3332489606" sldId="310"/>
            <ac:grpSpMk id="8" creationId="{1545E43C-BD49-6125-5119-FC4C263B580E}"/>
          </ac:grpSpMkLst>
        </pc:gr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13T08:42:26.520" v="5382" actId="1076"/>
          <ac:grpSpMkLst>
            <pc:docMk/>
            <pc:sldMk cId="3332489606" sldId="310"/>
            <ac:grpSpMk id="9" creationId="{38B29E5A-0E65-9AB3-E626-E38B867A1C86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">
          <ac:chgData name="ANGELO ANDREA NOZZOLILLO" userId="505cf4a8-58c2-448b-bff3-99f1281f283d" providerId="ADAL" clId="{CECA4EC2-A804-4758-8451-5701457BDAEA}" dt="2024-12-13T08:41:56.936" v="5373" actId="164"/>
          <ac:picMkLst>
            <pc:docMk/>
            <pc:sldMk cId="3332489606" sldId="310"/>
            <ac:picMk id="4" creationId="{5A6E0EB0-50B2-7D19-D731-D37822D6F15F}"/>
          </ac:picMkLst>
        </pc:picChg>
        <pc:picChg chg="add del mod topLvl">
          <ac:chgData name="ANGELO ANDREA NOZZOLILLO" userId="505cf4a8-58c2-448b-bff3-99f1281f283d" providerId="ADAL" clId="{CECA4EC2-A804-4758-8451-5701457BDAEA}" dt="2024-12-13T08:42:18.628" v="5380" actId="478"/>
          <ac:picMkLst>
            <pc:docMk/>
            <pc:sldMk cId="3332489606" sldId="310"/>
            <ac:picMk id="5" creationId="{9142486D-76B1-A6CF-A63C-A7B2CFD0536A}"/>
          </ac:picMkLst>
        </pc:picChg>
        <pc:picChg chg="add mod">
          <ac:chgData name="ANGELO ANDREA NOZZOLILLO" userId="505cf4a8-58c2-448b-bff3-99f1281f283d" providerId="ADAL" clId="{CECA4EC2-A804-4758-8451-5701457BDAEA}" dt="2024-12-13T08:41:56.936" v="5373" actId="164"/>
          <ac:picMkLst>
            <pc:docMk/>
            <pc:sldMk cId="3332489606" sldId="310"/>
            <ac:picMk id="7" creationId="{CC55665E-1D22-6572-4BB3-3081A9C56BC2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13T08:42:15.116" v="5378"/>
          <ac:picMkLst>
            <pc:docMk/>
            <pc:sldMk cId="3332489606" sldId="310"/>
            <ac:picMk id="10" creationId="{6C111A03-496C-6554-F508-89FC799531D0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13T08:42:15.116" v="5378"/>
          <ac:picMkLst>
            <pc:docMk/>
            <pc:sldMk cId="3332489606" sldId="310"/>
            <ac:picMk id="11" creationId="{4504C3BE-2237-29F6-F7E6-08DB1FFA75E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del mod topLvl">
          <ac:chgData name="ANGELO ANDREA NOZZOLILLO" userId="505cf4a8-58c2-448b-bff3-99f1281f283d" providerId="ADAL" clId="{CECA4EC2-A804-4758-8451-5701457BDAEA}" dt="2024-12-13T08:42:09.133" v="5376" actId="478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delAnim modAnim modNotesTx">
        <pc:chgData name="ANGELO ANDREA NOZZOLILLO" userId="505cf4a8-58c2-448b-bff3-99f1281f283d" providerId="ADAL" clId="{CECA4EC2-A804-4758-8451-5701457BDAEA}" dt="2024-12-13T15:32:59.241" v="5682" actId="164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7" creationId="{939FD62C-990F-DD6B-C3F2-DBC0CEE626B9}"/>
          </ac:spMkLst>
        </pc:spChg>
        <pc:spChg chg="add del mod">
          <ac:chgData name="ANGELO ANDREA NOZZOLILLO" userId="505cf4a8-58c2-448b-bff3-99f1281f283d" providerId="ADAL" clId="{CECA4EC2-A804-4758-8451-5701457BDAEA}" dt="2024-12-13T15:24:09.984" v="5574" actId="478"/>
          <ac:spMkLst>
            <pc:docMk/>
            <pc:sldMk cId="102743096" sldId="311"/>
            <ac:spMk id="10" creationId="{4D2185E3-9281-523A-0EB5-52DD49C29811}"/>
          </ac:spMkLst>
        </pc:spChg>
        <pc:spChg chg="add mod">
          <ac:chgData name="ANGELO ANDREA NOZZOLILLO" userId="505cf4a8-58c2-448b-bff3-99f1281f283d" providerId="ADAL" clId="{CECA4EC2-A804-4758-8451-5701457BDAEA}" dt="2024-12-12T13:47:53.099" v="4977" actId="20577"/>
          <ac:spMkLst>
            <pc:docMk/>
            <pc:sldMk cId="102743096" sldId="311"/>
            <ac:spMk id="12" creationId="{72A497D5-1BD9-7966-7FF4-9603352AD30F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13T15:32:34.099" v="5677" actId="368"/>
          <ac:spMkLst>
            <pc:docMk/>
            <pc:sldMk cId="102743096" sldId="311"/>
            <ac:spMk id="26" creationId="{56B40F96-D900-89D4-7B6E-611220BE977C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28" creationId="{3638BB57-23BE-FCE1-96E3-FAFAAECA6E5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spChg chg="add mod">
          <ac:chgData name="ANGELO ANDREA NOZZOLILLO" userId="505cf4a8-58c2-448b-bff3-99f1281f283d" providerId="ADAL" clId="{CECA4EC2-A804-4758-8451-5701457BDAEA}" dt="2024-12-13T15:24:42.052" v="5584"/>
          <ac:spMkLst>
            <pc:docMk/>
            <pc:sldMk cId="102743096" sldId="311"/>
            <ac:spMk id="29" creationId="{160A9383-0DC1-14CD-1F1D-C770948545D6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0" creationId="{7637F929-789C-C756-F84D-D68882809616}"/>
          </ac:spMkLst>
        </pc:spChg>
        <pc:spChg chg="add mod or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1" creationId="{F254FCCB-88F1-294A-8BF6-22A61C6A61AD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7" creationId="{CA504E6D-A342-30D7-7CA8-26431802C82B}"/>
          </ac:spMkLst>
        </pc:spChg>
        <pc:spChg chg="add mo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8" creationId="{D9A5A27D-0EB6-E297-B798-E178AB8D7366}"/>
          </ac:spMkLst>
        </pc:spChg>
        <pc:spChg chg="add mod ord">
          <ac:chgData name="ANGELO ANDREA NOZZOLILLO" userId="505cf4a8-58c2-448b-bff3-99f1281f283d" providerId="ADAL" clId="{CECA4EC2-A804-4758-8451-5701457BDAEA}" dt="2024-12-13T15:32:59.241" v="5682" actId="164"/>
          <ac:spMkLst>
            <pc:docMk/>
            <pc:sldMk cId="102743096" sldId="311"/>
            <ac:spMk id="39" creationId="{DB9207EE-5805-AF6D-8930-26EA29447510}"/>
          </ac:spMkLst>
        </pc:s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13" creationId="{9B5AA9DC-9176-8DE7-8E4A-1ACD47FADFBE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18" creationId="{7182BCDF-8B6C-0CB0-0942-64B71D2FD7BE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22" creationId="{04536827-1ECE-5118-F0D3-0056737C5D9D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grpChg chg="add mod">
          <ac:chgData name="ANGELO ANDREA NOZZOLILLO" userId="505cf4a8-58c2-448b-bff3-99f1281f283d" providerId="ADAL" clId="{CECA4EC2-A804-4758-8451-5701457BDAEA}" dt="2024-12-13T15:32:10.770" v="5670" actId="164"/>
          <ac:grpSpMkLst>
            <pc:docMk/>
            <pc:sldMk cId="102743096" sldId="311"/>
            <ac:grpSpMk id="40" creationId="{E90CE4E5-25E8-9028-6B1B-A09CCC89D701}"/>
          </ac:grpSpMkLst>
        </pc:grpChg>
        <pc:grpChg chg="add mod">
          <ac:chgData name="ANGELO ANDREA NOZZOLILLO" userId="505cf4a8-58c2-448b-bff3-99f1281f283d" providerId="ADAL" clId="{CECA4EC2-A804-4758-8451-5701457BDAEA}" dt="2024-12-13T15:32:59.241" v="5682" actId="164"/>
          <ac:grpSpMkLst>
            <pc:docMk/>
            <pc:sldMk cId="102743096" sldId="311"/>
            <ac:grpSpMk id="41" creationId="{9AB59148-BE31-D2C7-B4A5-B9C907031FFE}"/>
          </ac:grpSpMkLst>
        </pc:grpChg>
        <pc:picChg chg="add del mod">
          <ac:chgData name="ANGELO ANDREA NOZZOLILLO" userId="505cf4a8-58c2-448b-bff3-99f1281f283d" providerId="ADAL" clId="{CECA4EC2-A804-4758-8451-5701457BDAEA}" dt="2024-12-13T15:16:24.321" v="5497" actId="478"/>
          <ac:picMkLst>
            <pc:docMk/>
            <pc:sldMk cId="102743096" sldId="311"/>
            <ac:picMk id="2" creationId="{514B8BCF-5993-1F5C-3ECD-F1A2BDB7C55B}"/>
          </ac:picMkLst>
        </pc:picChg>
        <pc:picChg chg="add del mod">
          <ac:chgData name="ANGELO ANDREA NOZZOLILLO" userId="505cf4a8-58c2-448b-bff3-99f1281f283d" providerId="ADAL" clId="{CECA4EC2-A804-4758-8451-5701457BDAEA}" dt="2024-12-13T15:16:14.351" v="5495" actId="478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16" creationId="{F791EACB-C557-E9E4-4540-61D5F50E1DE1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17" creationId="{4C0F8DB0-11DE-4555-EC71-344795DFFAC3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19" creationId="{23AD3CCB-1D03-FEDD-026B-654C1EEB031C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21" creationId="{91C74FD8-D9AF-4693-54CC-FBC3553DB4CD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23" creationId="{CCA8E718-1EFD-9390-7735-E9836BB7790A}"/>
          </ac:picMkLst>
        </pc:picChg>
        <pc:picChg chg="mod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27" creationId="{D2258A8A-B98C-38C3-1CF9-1C2494DFAABC}"/>
          </ac:picMkLst>
        </pc:picChg>
        <pc:picChg chg="add mod">
          <ac:chgData name="ANGELO ANDREA NOZZOLILLO" userId="505cf4a8-58c2-448b-bff3-99f1281f283d" providerId="ADAL" clId="{CECA4EC2-A804-4758-8451-5701457BDAEA}" dt="2024-12-13T15:32:59.241" v="5682" actId="164"/>
          <ac:picMkLst>
            <pc:docMk/>
            <pc:sldMk cId="102743096" sldId="311"/>
            <ac:picMk id="32" creationId="{4122E066-639A-DD1B-797C-F8830360E000}"/>
          </ac:picMkLst>
        </pc:picChg>
        <pc:picChg chg="mod">
          <ac:chgData name="ANGELO ANDREA NOZZOLILLO" userId="505cf4a8-58c2-448b-bff3-99f1281f283d" providerId="ADAL" clId="{CECA4EC2-A804-4758-8451-5701457BDAEA}" dt="2024-12-13T15:32:59.241" v="5682" actId="164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13T15:32:10.770" v="5670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13T15:32:10.770" v="5670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13T15:32:10.770" v="5670" actId="164"/>
          <ac:cxnSpMkLst>
            <pc:docMk/>
            <pc:sldMk cId="102743096" sldId="311"/>
            <ac:cxnSpMk id="15" creationId="{49644012-E40C-39B1-8A6F-8F05E9F8B83A}"/>
          </ac:cxnSpMkLst>
        </pc:cxnChg>
        <pc:cxnChg chg="add mod">
          <ac:chgData name="ANGELO ANDREA NOZZOLILLO" userId="505cf4a8-58c2-448b-bff3-99f1281f283d" providerId="ADAL" clId="{CECA4EC2-A804-4758-8451-5701457BDAEA}" dt="2024-12-13T15:32:59.241" v="5682" actId="164"/>
          <ac:cxnSpMkLst>
            <pc:docMk/>
            <pc:sldMk cId="102743096" sldId="311"/>
            <ac:cxnSpMk id="33" creationId="{5A1BA70A-8005-4E03-92F5-DD0D4F03115C}"/>
          </ac:cxnSpMkLst>
        </pc:cxnChg>
      </pc:sldChg>
      <pc:sldChg chg="addSp delSp modSp add mod ord">
        <pc:chgData name="ANGELO ANDREA NOZZOLILLO" userId="505cf4a8-58c2-448b-bff3-99f1281f283d" providerId="ADAL" clId="{CECA4EC2-A804-4758-8451-5701457BDAEA}" dt="2024-12-12T13:47:06.035" v="4958" actId="20577"/>
        <pc:sldMkLst>
          <pc:docMk/>
          <pc:sldMk cId="3251692764" sldId="312"/>
        </pc:sldMkLst>
        <pc:spChg chg="add mod">
          <ac:chgData name="ANGELO ANDREA NOZZOLILLO" userId="505cf4a8-58c2-448b-bff3-99f1281f283d" providerId="ADAL" clId="{CECA4EC2-A804-4758-8451-5701457BDAEA}" dt="2024-12-12T13:47:06.035" v="4958" actId="20577"/>
          <ac:spMkLst>
            <pc:docMk/>
            <pc:sldMk cId="3251692764" sldId="312"/>
            <ac:spMk id="2" creationId="{41A983F4-E5B2-85EF-BD40-28552F20D2A9}"/>
          </ac:spMkLst>
        </pc:spChg>
        <pc:spChg chg="add del">
          <ac:chgData name="ANGELO ANDREA NOZZOLILLO" userId="505cf4a8-58c2-448b-bff3-99f1281f283d" providerId="ADAL" clId="{CECA4EC2-A804-4758-8451-5701457BDAEA}" dt="2024-12-10T21:26:59.361" v="3011" actId="478"/>
          <ac:spMkLst>
            <pc:docMk/>
            <pc:sldMk cId="3251692764" sldId="312"/>
            <ac:spMk id="4" creationId="{EE712D37-00DA-83F7-24B8-57F18463E1B7}"/>
          </ac:spMkLst>
        </pc:spChg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  <pc:spChg chg="add del">
          <ac:chgData name="ANGELO ANDREA NOZZOLILLO" userId="505cf4a8-58c2-448b-bff3-99f1281f283d" providerId="ADAL" clId="{CECA4EC2-A804-4758-8451-5701457BDAEA}" dt="2024-12-10T21:27:03.784" v="3013" actId="478"/>
          <ac:spMkLst>
            <pc:docMk/>
            <pc:sldMk cId="3251692764" sldId="312"/>
            <ac:spMk id="7" creationId="{06E12EB4-13BB-BE61-F092-A6D076F3D0AB}"/>
          </ac:spMkLst>
        </pc:spChg>
      </pc:sldChg>
      <pc:sldChg chg="addSp modSp add mod ord">
        <pc:chgData name="ANGELO ANDREA NOZZOLILLO" userId="505cf4a8-58c2-448b-bff3-99f1281f283d" providerId="ADAL" clId="{CECA4EC2-A804-4758-8451-5701457BDAEA}" dt="2024-12-13T15:36:32.016" v="5708" actId="20577"/>
        <pc:sldMkLst>
          <pc:docMk/>
          <pc:sldMk cId="835082991" sldId="313"/>
        </pc:sldMkLst>
        <pc:spChg chg="add mod">
          <ac:chgData name="ANGELO ANDREA NOZZOLILLO" userId="505cf4a8-58c2-448b-bff3-99f1281f283d" providerId="ADAL" clId="{CECA4EC2-A804-4758-8451-5701457BDAEA}" dt="2024-12-13T15:36:32.016" v="5708" actId="20577"/>
          <ac:spMkLst>
            <pc:docMk/>
            <pc:sldMk cId="835082991" sldId="313"/>
            <ac:spMk id="2" creationId="{111CB06D-0BD7-C1D9-2F43-366B32E16136}"/>
          </ac:spMkLst>
        </pc:spChg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addSp delSp modSp add del mod ord">
        <pc:chgData name="ANGELO ANDREA NOZZOLILLO" userId="505cf4a8-58c2-448b-bff3-99f1281f283d" providerId="ADAL" clId="{CECA4EC2-A804-4758-8451-5701457BDAEA}" dt="2024-12-13T15:37:21.559" v="5717" actId="20577"/>
        <pc:sldMkLst>
          <pc:docMk/>
          <pc:sldMk cId="3701576600" sldId="314"/>
        </pc:sldMkLst>
        <pc:spChg chg="add mod">
          <ac:chgData name="ANGELO ANDREA NOZZOLILLO" userId="505cf4a8-58c2-448b-bff3-99f1281f283d" providerId="ADAL" clId="{CECA4EC2-A804-4758-8451-5701457BDAEA}" dt="2024-12-13T15:37:21.559" v="5717" actId="20577"/>
          <ac:spMkLst>
            <pc:docMk/>
            <pc:sldMk cId="3701576600" sldId="314"/>
            <ac:spMk id="2" creationId="{202153AD-EC5A-019C-EDC6-8473999AFF95}"/>
          </ac:spMkLst>
        </pc:spChg>
        <pc:spChg chg="mod">
          <ac:chgData name="ANGELO ANDREA NOZZOLILLO" userId="505cf4a8-58c2-448b-bff3-99f1281f283d" providerId="ADAL" clId="{CECA4EC2-A804-4758-8451-5701457BDAEA}" dt="2024-12-10T15:24:33.372" v="2615" actId="120"/>
          <ac:spMkLst>
            <pc:docMk/>
            <pc:sldMk cId="3701576600" sldId="314"/>
            <ac:spMk id="746" creationId="{1AB4162C-0A89-3B04-AB76-0648B6C7B585}"/>
          </ac:spMkLst>
        </pc:spChg>
        <pc:spChg chg="mod">
          <ac:chgData name="ANGELO ANDREA NOZZOLILLO" userId="505cf4a8-58c2-448b-bff3-99f1281f283d" providerId="ADAL" clId="{CECA4EC2-A804-4758-8451-5701457BDAEA}" dt="2024-12-10T21:25:04.675" v="2979"/>
          <ac:spMkLst>
            <pc:docMk/>
            <pc:sldMk cId="3701576600" sldId="314"/>
            <ac:spMk id="751" creationId="{117438A8-5AAE-B9CA-555B-4011F6528882}"/>
          </ac:spMkLst>
        </pc:spChg>
        <pc:spChg chg="mod">
          <ac:chgData name="ANGELO ANDREA NOZZOLILLO" userId="505cf4a8-58c2-448b-bff3-99f1281f283d" providerId="ADAL" clId="{CECA4EC2-A804-4758-8451-5701457BDAEA}" dt="2024-12-10T15:24:45.290" v="2626" actId="14100"/>
          <ac:spMkLst>
            <pc:docMk/>
            <pc:sldMk cId="3701576600" sldId="314"/>
            <ac:spMk id="754" creationId="{49FA3798-BD18-4363-01AA-1E50F31B464B}"/>
          </ac:spMkLst>
        </pc:spChg>
        <pc:grpChg chg="del">
          <ac:chgData name="ANGELO ANDREA NOZZOLILLO" userId="505cf4a8-58c2-448b-bff3-99f1281f283d" providerId="ADAL" clId="{CECA4EC2-A804-4758-8451-5701457BDAEA}" dt="2024-12-10T21:23:06.412" v="2955" actId="478"/>
          <ac:grpSpMkLst>
            <pc:docMk/>
            <pc:sldMk cId="3701576600" sldId="314"/>
            <ac:grpSpMk id="2" creationId="{7431969E-1B5C-59E3-B2F8-99D36D15FF7C}"/>
          </ac:grpSpMkLst>
        </pc:grpChg>
      </pc:sldChg>
      <pc:sldChg chg="addSp delSp modSp add del mod ord modNotesTx">
        <pc:chgData name="ANGELO ANDREA NOZZOLILLO" userId="505cf4a8-58c2-448b-bff3-99f1281f283d" providerId="ADAL" clId="{CECA4EC2-A804-4758-8451-5701457BDAEA}" dt="2024-12-13T15:53:04.422" v="5869" actId="20577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mod">
          <ac:chgData name="ANGELO ANDREA NOZZOLILLO" userId="505cf4a8-58c2-448b-bff3-99f1281f283d" providerId="ADAL" clId="{CECA4EC2-A804-4758-8451-5701457BDAEA}" dt="2024-12-13T15:53:04.422" v="5869" actId="20577"/>
          <ac:spMkLst>
            <pc:docMk/>
            <pc:sldMk cId="3983061041" sldId="315"/>
            <ac:spMk id="13" creationId="{5D8D4586-B5BD-CE8B-91EF-6E97C8936150}"/>
          </ac:spMkLst>
        </pc:spChg>
        <pc:spChg chg="add del mod">
          <ac:chgData name="ANGELO ANDREA NOZZOLILLO" userId="505cf4a8-58c2-448b-bff3-99f1281f283d" providerId="ADAL" clId="{CECA4EC2-A804-4758-8451-5701457BDAEA}" dt="2024-12-10T15:08:29.271" v="2419"/>
          <ac:spMkLst>
            <pc:docMk/>
            <pc:sldMk cId="3983061041" sldId="315"/>
            <ac:spMk id="13" creationId="{A07C7F70-78E7-2316-BA4F-AC3C5A32DA82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del mod">
          <ac:chgData name="ANGELO ANDREA NOZZOLILLO" userId="505cf4a8-58c2-448b-bff3-99f1281f283d" providerId="ADAL" clId="{CECA4EC2-A804-4758-8451-5701457BDAEA}" dt="2024-12-10T15:13:39.154" v="2445" actId="478"/>
          <ac:spMkLst>
            <pc:docMk/>
            <pc:sldMk cId="3983061041" sldId="315"/>
            <ac:spMk id="15" creationId="{3A717D55-C64E-B416-446E-F6FBE2887F08}"/>
          </ac:spMkLst>
        </pc:spChg>
        <pc:spChg chg="add mod">
          <ac:chgData name="ANGELO ANDREA NOZZOLILLO" userId="505cf4a8-58c2-448b-bff3-99f1281f283d" providerId="ADAL" clId="{CECA4EC2-A804-4758-8451-5701457BDAEA}" dt="2024-12-13T15:52:10.118" v="5865" actId="1036"/>
          <ac:spMkLst>
            <pc:docMk/>
            <pc:sldMk cId="3983061041" sldId="315"/>
            <ac:spMk id="15" creationId="{F92DF60D-DA24-B78E-292E-12B76B299FC3}"/>
          </ac:spMkLst>
        </pc:spChg>
        <pc:spChg chg="add">
          <ac:chgData name="ANGELO ANDREA NOZZOLILLO" userId="505cf4a8-58c2-448b-bff3-99f1281f283d" providerId="ADAL" clId="{CECA4EC2-A804-4758-8451-5701457BDAEA}" dt="2024-12-10T15:13:10.145" v="2439"/>
          <ac:spMkLst>
            <pc:docMk/>
            <pc:sldMk cId="3983061041" sldId="315"/>
            <ac:spMk id="16" creationId="{4F1F6F9A-7879-16DC-14E4-4957643F0449}"/>
          </ac:spMkLst>
        </pc:spChg>
        <pc:spChg chg="add mod">
          <ac:chgData name="ANGELO ANDREA NOZZOLILLO" userId="505cf4a8-58c2-448b-bff3-99f1281f283d" providerId="ADAL" clId="{CECA4EC2-A804-4758-8451-5701457BDAEA}" dt="2024-12-13T15:52:22.600" v="5867" actId="1076"/>
          <ac:spMkLst>
            <pc:docMk/>
            <pc:sldMk cId="3983061041" sldId="315"/>
            <ac:spMk id="16" creationId="{872CDCEE-A28C-11C3-790C-20CBDE8BCFFA}"/>
          </ac:spMkLst>
        </pc:spChg>
        <pc:spChg chg="add del mod">
          <ac:chgData name="ANGELO ANDREA NOZZOLILLO" userId="505cf4a8-58c2-448b-bff3-99f1281f283d" providerId="ADAL" clId="{CECA4EC2-A804-4758-8451-5701457BDAEA}" dt="2024-12-13T15:52:10.118" v="5865" actId="1036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3T15:52:01.772" v="5850" actId="1076"/>
          <ac:spMkLst>
            <pc:docMk/>
            <pc:sldMk cId="3983061041" sldId="315"/>
            <ac:spMk id="18" creationId="{23FC3898-91B1-482C-E82F-6C954889B33E}"/>
          </ac:spMkLst>
        </pc:spChg>
        <pc:spChg chg="add mod">
          <ac:chgData name="ANGELO ANDREA NOZZOLILLO" userId="505cf4a8-58c2-448b-bff3-99f1281f283d" providerId="ADAL" clId="{CECA4EC2-A804-4758-8451-5701457BDAEA}" dt="2024-12-13T15:52:12.707" v="5866" actId="6549"/>
          <ac:spMkLst>
            <pc:docMk/>
            <pc:sldMk cId="3983061041" sldId="315"/>
            <ac:spMk id="19" creationId="{AA494445-A577-25FF-599B-3786B3F05B96}"/>
          </ac:spMkLst>
        </pc:spChg>
        <pc:spChg chg="mod">
          <ac:chgData name="ANGELO ANDREA NOZZOLILLO" userId="505cf4a8-58c2-448b-bff3-99f1281f283d" providerId="ADAL" clId="{CECA4EC2-A804-4758-8451-5701457BDAEA}" dt="2024-12-10T21:26:06.039" v="3002"/>
          <ac:spMkLst>
            <pc:docMk/>
            <pc:sldMk cId="3983061041" sldId="315"/>
            <ac:spMk id="20" creationId="{9396F57D-D025-3968-F05C-CD571C3385FB}"/>
          </ac:spMkLst>
        </pc:spChg>
        <pc:spChg chg="add del mod">
          <ac:chgData name="ANGELO ANDREA NOZZOLILLO" userId="505cf4a8-58c2-448b-bff3-99f1281f283d" providerId="ADAL" clId="{CECA4EC2-A804-4758-8451-5701457BDAEA}" dt="2024-12-13T15:48:44.696" v="5801"/>
          <ac:spMkLst>
            <pc:docMk/>
            <pc:sldMk cId="3983061041" sldId="315"/>
            <ac:spMk id="21" creationId="{4DEBE5EA-0F55-F56E-099D-984491D0159F}"/>
          </ac:spMkLst>
        </pc:spChg>
        <pc:spChg chg="del">
          <ac:chgData name="ANGELO ANDREA NOZZOLILLO" userId="505cf4a8-58c2-448b-bff3-99f1281f283d" providerId="ADAL" clId="{CECA4EC2-A804-4758-8451-5701457BDAEA}" dt="2024-12-10T14:30:14.465" v="1981" actId="478"/>
          <ac:spMkLst>
            <pc:docMk/>
            <pc:sldMk cId="3983061041" sldId="315"/>
            <ac:spMk id="23" creationId="{FDB56F3D-8BDA-51B0-0296-60BA137438F5}"/>
          </ac:spMkLst>
        </pc:spChg>
        <pc:spChg chg="del">
          <ac:chgData name="ANGELO ANDREA NOZZOLILLO" userId="505cf4a8-58c2-448b-bff3-99f1281f283d" providerId="ADAL" clId="{CECA4EC2-A804-4758-8451-5701457BDAEA}" dt="2024-12-10T14:30:19.437" v="1983" actId="478"/>
          <ac:spMkLst>
            <pc:docMk/>
            <pc:sldMk cId="3983061041" sldId="315"/>
            <ac:spMk id="28" creationId="{67567BD9-9318-D2CC-2FAE-6D2F0BAEF712}"/>
          </ac:spMkLst>
        </pc:spChg>
        <pc:picChg chg="del">
          <ac:chgData name="ANGELO ANDREA NOZZOLILLO" userId="505cf4a8-58c2-448b-bff3-99f1281f283d" providerId="ADAL" clId="{CECA4EC2-A804-4758-8451-5701457BDAEA}" dt="2024-12-10T14:30:17.106" v="1982" actId="478"/>
          <ac:picMkLst>
            <pc:docMk/>
            <pc:sldMk cId="3983061041" sldId="315"/>
            <ac:picMk id="1032" creationId="{AF862180-0A94-B350-F129-B30CE5E1615B}"/>
          </ac:picMkLst>
        </pc:pic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addSp modSp add del mod ord">
        <pc:chgData name="ANGELO ANDREA NOZZOLILLO" userId="505cf4a8-58c2-448b-bff3-99f1281f283d" providerId="ADAL" clId="{CECA4EC2-A804-4758-8451-5701457BDAEA}" dt="2024-12-13T15:37:26.425" v="5719" actId="20577"/>
        <pc:sldMkLst>
          <pc:docMk/>
          <pc:sldMk cId="4004073177" sldId="316"/>
        </pc:sldMkLst>
        <pc:spChg chg="add mod">
          <ac:chgData name="ANGELO ANDREA NOZZOLILLO" userId="505cf4a8-58c2-448b-bff3-99f1281f283d" providerId="ADAL" clId="{CECA4EC2-A804-4758-8451-5701457BDAEA}" dt="2024-12-13T15:37:26.425" v="5719" actId="20577"/>
          <ac:spMkLst>
            <pc:docMk/>
            <pc:sldMk cId="4004073177" sldId="316"/>
            <ac:spMk id="2" creationId="{717A336A-330C-2202-925D-2D7E0DE63207}"/>
          </ac:spMkLst>
        </pc:spChg>
        <pc:spChg chg="mod">
          <ac:chgData name="ANGELO ANDREA NOZZOLILLO" userId="505cf4a8-58c2-448b-bff3-99f1281f283d" providerId="ADAL" clId="{CECA4EC2-A804-4758-8451-5701457BDAEA}" dt="2024-12-10T21:25:30.553" v="2989" actId="255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21:30:04.645" v="3036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del mod ord">
        <pc:chgData name="ANGELO ANDREA NOZZOLILLO" userId="505cf4a8-58c2-448b-bff3-99f1281f283d" providerId="ADAL" clId="{CECA4EC2-A804-4758-8451-5701457BDAEA}" dt="2024-12-12T11:14:04.137" v="4249" actId="47"/>
        <pc:sldMkLst>
          <pc:docMk/>
          <pc:sldMk cId="152659639" sldId="317"/>
        </pc:sldMkLst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4" creationId="{D151C283-7A86-76B4-F6AB-D35CCC79A8DB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5" creationId="{44C89A27-8CDA-3BBB-6C64-832EA5CEB7A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6" creationId="{6C3113A8-346D-E6D2-65DD-6E8B5C422974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0" creationId="{9E3846BB-0931-1079-3B50-2D705EEF1B69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1" creationId="{A044DD54-D9D7-9264-7355-1A9439F5F76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2" creationId="{C342A5F1-D79C-588D-B716-306C02949C47}"/>
          </ac:spMkLst>
        </pc:spChg>
        <pc:spChg chg="mod">
          <ac:chgData name="ANGELO ANDREA NOZZOLILLO" userId="505cf4a8-58c2-448b-bff3-99f1281f283d" providerId="ADAL" clId="{CECA4EC2-A804-4758-8451-5701457BDAEA}" dt="2024-12-10T15:36:55.019" v="2670" actId="20577"/>
          <ac:spMkLst>
            <pc:docMk/>
            <pc:sldMk cId="152659639" sldId="317"/>
            <ac:spMk id="17" creationId="{57A7470F-5C69-693B-7082-08AAA76E9B83}"/>
          </ac:spMkLst>
        </pc:spChg>
        <pc:spChg chg="del mod">
          <ac:chgData name="ANGELO ANDREA NOZZOLILLO" userId="505cf4a8-58c2-448b-bff3-99f1281f283d" providerId="ADAL" clId="{CECA4EC2-A804-4758-8451-5701457BDAEA}" dt="2024-12-10T15:34:09.827" v="2651"/>
          <ac:spMkLst>
            <pc:docMk/>
            <pc:sldMk cId="152659639" sldId="317"/>
            <ac:spMk id="18" creationId="{999E1CD6-2901-7BFF-66A0-88493DA7245E}"/>
          </ac:spMkLst>
        </pc:spChg>
        <pc:spChg chg="mod">
          <ac:chgData name="ANGELO ANDREA NOZZOLILLO" userId="505cf4a8-58c2-448b-bff3-99f1281f283d" providerId="ADAL" clId="{CECA4EC2-A804-4758-8451-5701457BDAEA}" dt="2024-12-10T21:25:56.211" v="2999"/>
          <ac:spMkLst>
            <pc:docMk/>
            <pc:sldMk cId="152659639" sldId="317"/>
            <ac:spMk id="20" creationId="{40C3717E-5E48-FCC2-F639-0332B579B21B}"/>
          </ac:spMkLst>
        </pc:sp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2" creationId="{66690452-8143-C0FD-2ADA-4BBAF7B0633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3" creationId="{6AB25066-6099-81B9-19B0-068E81F97D1A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7" creationId="{4298F5B2-A8AF-7E59-33AC-FB9E56ECD4CD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8" creationId="{20DB8CCE-61DB-E857-5A5A-E4DADDBFCE5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9" creationId="{1AA1EAF2-BFB9-2D0D-F164-3F91C102AF6A}"/>
          </ac:cxnSpMkLst>
        </pc:cxnChg>
      </pc:sldChg>
      <pc:sldChg chg="addSp delSp modSp add del mod modNotesTx">
        <pc:chgData name="ANGELO ANDREA NOZZOLILLO" userId="505cf4a8-58c2-448b-bff3-99f1281f283d" providerId="ADAL" clId="{CECA4EC2-A804-4758-8451-5701457BDAEA}" dt="2024-12-13T15:37:36.559" v="5723" actId="20577"/>
        <pc:sldMkLst>
          <pc:docMk/>
          <pc:sldMk cId="2033832497" sldId="318"/>
        </pc:sldMkLst>
        <pc:spChg chg="add mod">
          <ac:chgData name="ANGELO ANDREA NOZZOLILLO" userId="505cf4a8-58c2-448b-bff3-99f1281f283d" providerId="ADAL" clId="{CECA4EC2-A804-4758-8451-5701457BDAEA}" dt="2024-12-13T15:37:36.559" v="5723" actId="20577"/>
          <ac:spMkLst>
            <pc:docMk/>
            <pc:sldMk cId="2033832497" sldId="318"/>
            <ac:spMk id="2" creationId="{EBED07C9-92F8-8378-50D7-738B845370AA}"/>
          </ac:spMkLst>
        </pc:spChg>
        <pc:spChg chg="mod">
          <ac:chgData name="ANGELO ANDREA NOZZOLILLO" userId="505cf4a8-58c2-448b-bff3-99f1281f283d" providerId="ADAL" clId="{CECA4EC2-A804-4758-8451-5701457BDAEA}" dt="2024-12-12T11:14:45.011" v="4262" actId="1076"/>
          <ac:spMkLst>
            <pc:docMk/>
            <pc:sldMk cId="2033832497" sldId="318"/>
            <ac:spMk id="17" creationId="{4CE33184-405F-0951-FB0A-F9791B6AB24B}"/>
          </ac:spMkLst>
        </pc:spChg>
        <pc:spChg chg="del mod">
          <ac:chgData name="ANGELO ANDREA NOZZOLILLO" userId="505cf4a8-58c2-448b-bff3-99f1281f283d" providerId="ADAL" clId="{CECA4EC2-A804-4758-8451-5701457BDAEA}" dt="2024-12-12T11:14:47.346" v="4264"/>
          <ac:spMkLst>
            <pc:docMk/>
            <pc:sldMk cId="2033832497" sldId="318"/>
            <ac:spMk id="18" creationId="{3DF799E3-9385-CFAB-3AEB-46D7155D8264}"/>
          </ac:spMkLst>
        </pc:spChg>
        <pc:spChg chg="mod">
          <ac:chgData name="ANGELO ANDREA NOZZOLILLO" userId="505cf4a8-58c2-448b-bff3-99f1281f283d" providerId="ADAL" clId="{CECA4EC2-A804-4758-8451-5701457BDAEA}" dt="2024-12-10T21:25:48.506" v="2994"/>
          <ac:spMkLst>
            <pc:docMk/>
            <pc:sldMk cId="2033832497" sldId="318"/>
            <ac:spMk id="20" creationId="{024105C7-FDBC-ACC8-C04E-5ED9A574E1E3}"/>
          </ac:spMkLst>
        </pc:spChg>
      </pc:sldChg>
      <pc:sldChg chg="delSp add del mod">
        <pc:chgData name="ANGELO ANDREA NOZZOLILLO" userId="505cf4a8-58c2-448b-bff3-99f1281f283d" providerId="ADAL" clId="{CECA4EC2-A804-4758-8451-5701457BDAEA}" dt="2024-12-12T13:44:15.784" v="4890" actId="47"/>
        <pc:sldMkLst>
          <pc:docMk/>
          <pc:sldMk cId="1009487328" sldId="319"/>
        </pc:sldMkLst>
        <pc:picChg chg="del">
          <ac:chgData name="ANGELO ANDREA NOZZOLILLO" userId="505cf4a8-58c2-448b-bff3-99f1281f283d" providerId="ADAL" clId="{CECA4EC2-A804-4758-8451-5701457BDAEA}" dt="2024-12-10T15:40:37.711" v="2725" actId="478"/>
          <ac:picMkLst>
            <pc:docMk/>
            <pc:sldMk cId="1009487328" sldId="319"/>
            <ac:picMk id="3" creationId="{22F0AA50-61F9-98E8-38E0-020C0E9EC2D0}"/>
          </ac:picMkLst>
        </pc:picChg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3T15:47:14.200" v="5780" actId="14100"/>
        <pc:sldMkLst>
          <pc:docMk/>
          <pc:sldMk cId="0" sldId="320"/>
        </pc:sldMkLst>
        <pc:spChg chg="add mod">
          <ac:chgData name="ANGELO ANDREA NOZZOLILLO" userId="505cf4a8-58c2-448b-bff3-99f1281f283d" providerId="ADAL" clId="{CECA4EC2-A804-4758-8451-5701457BDAEA}" dt="2024-12-13T15:37:45.571" v="5726" actId="1076"/>
          <ac:spMkLst>
            <pc:docMk/>
            <pc:sldMk cId="0" sldId="320"/>
            <ac:spMk id="2" creationId="{1B35C064-013C-11B5-9D47-E254A1E54335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2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3" creationId="{7424AEFF-EA69-FB41-09D1-CA1EB58AF3A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4" creationId="{7F2AB867-65E2-2555-473F-C5DFC1AC2E0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5" creationId="{1DB4B5A0-8C60-AA5F-2D28-8B7F95F6125C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6" creationId="{4F46EC5E-9B23-83E5-2DA9-4BAD2B3DD733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7" creationId="{0D815AB5-349E-BFBA-0EAA-80D6CE8AFF2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9" creationId="{41245830-38DB-47F8-23E4-DC7719901BBD}"/>
          </ac:spMkLst>
        </pc:spChg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21:26:14.912" v="300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3" creationId="{B918A35D-8B83-BF9A-EC60-82BBE7C1118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3T15:39:06.422" v="5733" actId="1076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3T15:46:53.930" v="5776" actId="1076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21:20:30.873" v="2939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21:20:27.464" v="2938" actId="1076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3T15:42:27.516" v="5764" actId="1076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3T15:42:34.207" v="5766" actId="1076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3T15:41:07.053" v="5754" actId="1076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3T15:42:10.977" v="5761" actId="1076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3T15:42:16.835" v="5762" actId="1076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3T15:42:37.099" v="5767" actId="1076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3T15:47:05.989" v="5778" actId="1076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3T15:46:37.182" v="5773" actId="1076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3T15:47:10.096" v="5779" actId="1076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3T15:39:13.396" v="5735" actId="1076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3T15:46:41.360" v="5774" actId="1076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3T15:42:05.306" v="5760" actId="1076"/>
          <ac:spMkLst>
            <pc:docMk/>
            <pc:sldMk cId="0" sldId="320"/>
            <ac:spMk id="999" creationId="{8A5C9909-401F-5879-E5A6-318379D22237}"/>
          </ac:spMkLst>
        </pc:spChg>
        <pc:grpChg chg="add del mod">
          <ac:chgData name="ANGELO ANDREA NOZZOLILLO" userId="505cf4a8-58c2-448b-bff3-99f1281f283d" providerId="ADAL" clId="{CECA4EC2-A804-4758-8451-5701457BDAEA}" dt="2024-12-12T10:53:15.281" v="4093" actId="478"/>
          <ac:grpSpMkLst>
            <pc:docMk/>
            <pc:sldMk cId="0" sldId="320"/>
            <ac:grpSpMk id="8" creationId="{DD48EBE6-9002-8C05-54B6-7D5D1F6D5E4B}"/>
          </ac:grpSpMkLst>
        </pc:grpChg>
        <pc:cxnChg chg="mod">
          <ac:chgData name="ANGELO ANDREA NOZZOLILLO" userId="505cf4a8-58c2-448b-bff3-99f1281f283d" providerId="ADAL" clId="{CECA4EC2-A804-4758-8451-5701457BDAEA}" dt="2024-12-13T15:46:26.735" v="5771" actId="14100"/>
          <ac:cxnSpMkLst>
            <pc:docMk/>
            <pc:sldMk cId="0" sldId="320"/>
            <ac:cxnSpMk id="23" creationId="{6840B496-806D-02EA-E88C-414EB0B100F2}"/>
          </ac:cxnSpMkLst>
        </pc:cxnChg>
        <pc:cxnChg chg="mod">
          <ac:chgData name="ANGELO ANDREA NOZZOLILLO" userId="505cf4a8-58c2-448b-bff3-99f1281f283d" providerId="ADAL" clId="{CECA4EC2-A804-4758-8451-5701457BDAEA}" dt="2024-12-13T15:42:10.977" v="5761" actId="1076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3T15:40:29.517" v="5746" actId="1076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3T15:41:07.053" v="5754" actId="1076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3T15:46:33.677" v="5772" actId="14100"/>
          <ac:cxnSpMkLst>
            <pc:docMk/>
            <pc:sldMk cId="0" sldId="320"/>
            <ac:cxnSpMk id="36" creationId="{59A9D51E-74F4-F1A8-AFBA-45BCD7287EDE}"/>
          </ac:cxnSpMkLst>
        </pc:cxnChg>
        <pc:cxnChg chg="mod">
          <ac:chgData name="ANGELO ANDREA NOZZOLILLO" userId="505cf4a8-58c2-448b-bff3-99f1281f283d" providerId="ADAL" clId="{CECA4EC2-A804-4758-8451-5701457BDAEA}" dt="2024-12-13T15:47:14.200" v="5780" actId="14100"/>
          <ac:cxnSpMkLst>
            <pc:docMk/>
            <pc:sldMk cId="0" sldId="320"/>
            <ac:cxnSpMk id="43" creationId="{166062A8-C1C8-AB63-3939-0C5733550778}"/>
          </ac:cxnSpMkLst>
        </pc:cxnChg>
        <pc:cxnChg chg="mod">
          <ac:chgData name="ANGELO ANDREA NOZZOLILLO" userId="505cf4a8-58c2-448b-bff3-99f1281f283d" providerId="ADAL" clId="{CECA4EC2-A804-4758-8451-5701457BDAEA}" dt="2024-12-13T15:46:57.367" v="5777" actId="14100"/>
          <ac:cxnSpMkLst>
            <pc:docMk/>
            <pc:sldMk cId="0" sldId="320"/>
            <ac:cxnSpMk id="1000" creationId="{E19A9F3A-1F9A-5004-A4B3-D95D644FA855}"/>
          </ac:cxnSpMkLst>
        </pc:cxnChg>
      </pc:sldChg>
      <pc:sldChg chg="addSp delSp modSp add del mod ord modNotesTx">
        <pc:chgData name="ANGELO ANDREA NOZZOLILLO" userId="505cf4a8-58c2-448b-bff3-99f1281f283d" providerId="ADAL" clId="{CECA4EC2-A804-4758-8451-5701457BDAEA}" dt="2024-12-13T15:37:30.592" v="5721" actId="20577"/>
        <pc:sldMkLst>
          <pc:docMk/>
          <pc:sldMk cId="4014192758" sldId="321"/>
        </pc:sldMkLst>
        <pc:spChg chg="add mod">
          <ac:chgData name="ANGELO ANDREA NOZZOLILLO" userId="505cf4a8-58c2-448b-bff3-99f1281f283d" providerId="ADAL" clId="{CECA4EC2-A804-4758-8451-5701457BDAEA}" dt="2024-12-13T15:37:30.592" v="5721" actId="20577"/>
          <ac:spMkLst>
            <pc:docMk/>
            <pc:sldMk cId="4014192758" sldId="321"/>
            <ac:spMk id="2" creationId="{BA87CE6D-3E27-6BF4-E179-EEBB3E3998E9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2" creationId="{E7CE8CE0-7B3B-54B3-21B3-C1F275A922B2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3" creationId="{56CBE393-7F7E-E0E1-FE8A-25C8628CB1F0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4" creationId="{276979DB-5EE6-1BD4-5824-F09769AF41CA}"/>
          </ac:spMkLst>
        </pc:spChg>
        <pc:spChg chg="add mod">
          <ac:chgData name="ANGELO ANDREA NOZZOLILLO" userId="505cf4a8-58c2-448b-bff3-99f1281f283d" providerId="ADAL" clId="{CECA4EC2-A804-4758-8451-5701457BDAEA}" dt="2024-12-12T11:15:09.154" v="4266" actId="14100"/>
          <ac:spMkLst>
            <pc:docMk/>
            <pc:sldMk cId="4014192758" sldId="321"/>
            <ac:spMk id="5" creationId="{82720F78-9E0F-DC86-4B18-98EFB38A196B}"/>
          </ac:spMkLst>
        </pc:spChg>
        <pc:spChg chg="add del mod">
          <ac:chgData name="ANGELO ANDREA NOZZOLILLO" userId="505cf4a8-58c2-448b-bff3-99f1281f283d" providerId="ADAL" clId="{CECA4EC2-A804-4758-8451-5701457BDAEA}" dt="2024-12-12T11:09:34.619" v="4173" actId="478"/>
          <ac:spMkLst>
            <pc:docMk/>
            <pc:sldMk cId="4014192758" sldId="321"/>
            <ac:spMk id="6" creationId="{3124B934-50DB-AAA7-065A-9B8D3E86046C}"/>
          </ac:spMkLst>
        </pc:spChg>
        <pc:spChg chg="add del mod">
          <ac:chgData name="ANGELO ANDREA NOZZOLILLO" userId="505cf4a8-58c2-448b-bff3-99f1281f283d" providerId="ADAL" clId="{CECA4EC2-A804-4758-8451-5701457BDAEA}" dt="2024-12-12T11:14:50.846" v="4265" actId="478"/>
          <ac:spMkLst>
            <pc:docMk/>
            <pc:sldMk cId="4014192758" sldId="321"/>
            <ac:spMk id="7" creationId="{F36317E0-C1B7-F326-48B1-5AB8EC237D4A}"/>
          </ac:spMkLst>
        </pc:spChg>
        <pc:spChg chg="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17" creationId="{DC4FCC99-DC13-FA86-E2EA-B44958497896}"/>
          </ac:spMkLst>
        </pc:spChg>
      </pc:sldChg>
      <pc:sldChg chg="addSp modSp add del mod ord">
        <pc:chgData name="ANGELO ANDREA NOZZOLILLO" userId="505cf4a8-58c2-448b-bff3-99f1281f283d" providerId="ADAL" clId="{CECA4EC2-A804-4758-8451-5701457BDAEA}" dt="2024-12-13T15:53:24.528" v="5876" actId="1076"/>
        <pc:sldMkLst>
          <pc:docMk/>
          <pc:sldMk cId="1024674347" sldId="322"/>
        </pc:sldMkLst>
        <pc:spChg chg="add mod">
          <ac:chgData name="ANGELO ANDREA NOZZOLILLO" userId="505cf4a8-58c2-448b-bff3-99f1281f283d" providerId="ADAL" clId="{CECA4EC2-A804-4758-8451-5701457BDAEA}" dt="2024-12-13T15:53:24.528" v="5876" actId="1076"/>
          <ac:spMkLst>
            <pc:docMk/>
            <pc:sldMk cId="1024674347" sldId="322"/>
            <ac:spMk id="2" creationId="{2BD9B183-F9F2-B793-3029-7330F9410DE0}"/>
          </ac:spMkLst>
        </pc:spChg>
      </pc:sldChg>
      <pc:sldChg chg="addSp delSp modSp add del mod ord modTransition delAnim modAnim">
        <pc:chgData name="ANGELO ANDREA NOZZOLILLO" userId="505cf4a8-58c2-448b-bff3-99f1281f283d" providerId="ADAL" clId="{CECA4EC2-A804-4758-8451-5701457BDAEA}" dt="2024-12-13T15:53:45.812" v="5883" actId="20577"/>
        <pc:sldMkLst>
          <pc:docMk/>
          <pc:sldMk cId="700883941" sldId="323"/>
        </pc:sldMkLst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4" creationId="{F0F00D11-2020-6558-13BF-C74A6C905B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5" creationId="{95677E92-2BBE-1248-7A14-7B9D1DD06C02}"/>
          </ac:spMkLst>
        </pc:spChg>
        <pc:spChg chg="add mod">
          <ac:chgData name="ANGELO ANDREA NOZZOLILLO" userId="505cf4a8-58c2-448b-bff3-99f1281f283d" providerId="ADAL" clId="{CECA4EC2-A804-4758-8451-5701457BDAEA}" dt="2024-12-13T15:53:45.812" v="5883" actId="20577"/>
          <ac:spMkLst>
            <pc:docMk/>
            <pc:sldMk cId="700883941" sldId="323"/>
            <ac:spMk id="5" creationId="{BBA9C36A-961A-22EE-6979-39CCD57E2D33}"/>
          </ac:spMkLst>
        </pc:spChg>
        <pc:spChg chg="add mod">
          <ac:chgData name="ANGELO ANDREA NOZZOLILLO" userId="505cf4a8-58c2-448b-bff3-99f1281f283d" providerId="ADAL" clId="{CECA4EC2-A804-4758-8451-5701457BDAEA}" dt="2024-12-12T21:15:04.885" v="5165" actId="208"/>
          <ac:spMkLst>
            <pc:docMk/>
            <pc:sldMk cId="700883941" sldId="323"/>
            <ac:spMk id="6" creationId="{CC36B8A3-4A77-CCD9-B765-2ED05D9EA8F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6" creationId="{F5EB38AC-A0BB-9038-28D1-8A4049E77C4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7" creationId="{DBEABB7C-6765-47BB-278D-52FC22822327}"/>
          </ac:spMkLst>
        </pc:spChg>
        <pc:spChg chg="mod">
          <ac:chgData name="ANGELO ANDREA NOZZOLILLO" userId="505cf4a8-58c2-448b-bff3-99f1281f283d" providerId="ADAL" clId="{CECA4EC2-A804-4758-8451-5701457BDAEA}" dt="2024-12-12T11:35:32.519" v="4370" actId="20577"/>
          <ac:spMkLst>
            <pc:docMk/>
            <pc:sldMk cId="700883941" sldId="323"/>
            <ac:spMk id="10" creationId="{D73C7CD5-8EC8-56AD-0C18-C168E798FFCD}"/>
          </ac:spMkLst>
        </pc:spChg>
        <pc:spChg chg="mod">
          <ac:chgData name="ANGELO ANDREA NOZZOLILLO" userId="505cf4a8-58c2-448b-bff3-99f1281f283d" providerId="ADAL" clId="{CECA4EC2-A804-4758-8451-5701457BDAEA}" dt="2024-12-12T11:35:44.038" v="4375"/>
          <ac:spMkLst>
            <pc:docMk/>
            <pc:sldMk cId="700883941" sldId="323"/>
            <ac:spMk id="11" creationId="{4218B2EB-B8EA-E183-6247-D1FFEC80319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8" creationId="{C90B8496-B483-422E-501A-006DCC9EA59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9" creationId="{9614EA0C-84B2-E715-BF86-39318CB1EEE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0" creationId="{D7B2FD47-DC2A-7A15-84ED-90DB2F19C9A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1" creationId="{33D86CB7-6ECE-E836-672C-DE0A89A872D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8" creationId="{69928B8D-CF6E-0BFD-513C-065919E3751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9" creationId="{337B2F95-29DA-729E-5070-6A4A43C5A0E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30" creationId="{0DD67ABA-A4AF-0A9C-3043-30AF17941C0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0" creationId="{DCB80AE4-D429-2B62-7628-E34B2C1E183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1" creationId="{97C50B7D-88F8-89F9-0D5E-CDFC4FAF616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2" creationId="{F133717C-3AF1-BDF5-9940-F1437BF6FF1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3" creationId="{81B8B097-D3FC-45F4-8CEB-6A76BBC86E2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4" creationId="{4C808A9C-4520-D387-8757-2178F6ED1CE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5" creationId="{4AC22521-834D-0628-C65A-2AE679C9D77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0" creationId="{837843EE-6C29-838B-CB70-226898377EB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1" creationId="{CF4EEEF2-A2DB-9E24-58B1-AA80B072789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2" creationId="{A8212540-4F50-9373-6A52-F8737F2A4B3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3" creationId="{20D266DC-2794-68A3-FBD0-1F497C3CFE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4" creationId="{8009B82F-ED38-C674-99F8-1290615A2E5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6" creationId="{68CD19FF-97CE-D75C-3B9F-F5F363AD286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7" creationId="{0DBAB532-4095-3A46-612A-B5584B319250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0" creationId="{BB8004EF-EFA2-14A9-8E6A-C2ABDC944B0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1" creationId="{10778394-6329-7DC0-508C-DB21CD6F80C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2" creationId="{C6DDAFEC-304D-6089-FE03-26FBD3511053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3" creationId="{E4EA7B68-8C9F-4C9B-9B30-B5B977B1F94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4" creationId="{199F080F-55B4-4135-FA41-7DF36864BA3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5" creationId="{CE6EE71B-3DE0-FE86-151F-8E423EF8D5A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6" creationId="{B309F747-FA6D-C8F0-8056-E6A666FB76F1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9" creationId="{4C1516D6-D454-B899-F1BA-AA18C172D9DA}"/>
          </ac:spMkLst>
        </pc:spChg>
        <pc:grpChg chg="add del mod">
          <ac:chgData name="ANGELO ANDREA NOZZOLILLO" userId="505cf4a8-58c2-448b-bff3-99f1281f283d" providerId="ADAL" clId="{CECA4EC2-A804-4758-8451-5701457BDAEA}" dt="2024-12-12T12:08:56.173" v="4563" actId="165"/>
          <ac:grpSpMkLst>
            <pc:docMk/>
            <pc:sldMk cId="700883941" sldId="323"/>
            <ac:grpSpMk id="52" creationId="{74E2B7C1-4137-8738-51B6-77E20886B030}"/>
          </ac:grpSpMkLst>
        </pc:grpChg>
        <pc:picChg chg="add del mod ord">
          <ac:chgData name="ANGELO ANDREA NOZZOLILLO" userId="505cf4a8-58c2-448b-bff3-99f1281f283d" providerId="ADAL" clId="{CECA4EC2-A804-4758-8451-5701457BDAEA}" dt="2024-12-12T21:09:50.959" v="5095" actId="478"/>
          <ac:picMkLst>
            <pc:docMk/>
            <pc:sldMk cId="700883941" sldId="323"/>
            <ac:picMk id="2" creationId="{F0AB774E-A178-ADDE-CCA9-7ADA24F3A77F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21:13:15.276" v="5155" actId="1076"/>
          <ac:picMkLst>
            <pc:docMk/>
            <pc:sldMk cId="700883941" sldId="323"/>
            <ac:picMk id="3" creationId="{724CB517-35E9-EA53-B329-056D99C27229}"/>
          </ac:picMkLst>
        </pc:picChg>
        <pc:picChg chg="add del mod ord">
          <ac:chgData name="ANGELO ANDREA NOZZOLILLO" userId="505cf4a8-58c2-448b-bff3-99f1281f283d" providerId="ADAL" clId="{CECA4EC2-A804-4758-8451-5701457BDAEA}" dt="2024-12-12T21:09:52.460" v="5097" actId="478"/>
          <ac:picMkLst>
            <pc:docMk/>
            <pc:sldMk cId="700883941" sldId="323"/>
            <ac:picMk id="4" creationId="{5B4C6BDA-29B6-92C3-CC36-C99C7710DB99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1.694" v="5096" actId="478"/>
          <ac:picMkLst>
            <pc:docMk/>
            <pc:sldMk cId="700883941" sldId="323"/>
            <ac:picMk id="37" creationId="{313B57DE-13E7-12EA-A8E2-8CB122971FB1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3.367" v="5098" actId="478"/>
          <ac:picMkLst>
            <pc:docMk/>
            <pc:sldMk cId="700883941" sldId="323"/>
            <ac:picMk id="40" creationId="{435BBD69-8CAA-E3A0-6A5F-B652A6C6D381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4.221" v="5099" actId="478"/>
          <ac:picMkLst>
            <pc:docMk/>
            <pc:sldMk cId="700883941" sldId="323"/>
            <ac:picMk id="46" creationId="{39BD5352-DBDB-CB82-F463-24FFEB47DC2C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5.221" v="5100" actId="478"/>
          <ac:picMkLst>
            <pc:docMk/>
            <pc:sldMk cId="700883941" sldId="323"/>
            <ac:picMk id="48" creationId="{508BF80C-EB79-2E55-7362-AD9EBBF3E91C}"/>
          </ac:picMkLst>
        </pc:picChg>
        <pc:picChg chg="add del mod">
          <ac:chgData name="ANGELO ANDREA NOZZOLILLO" userId="505cf4a8-58c2-448b-bff3-99f1281f283d" providerId="ADAL" clId="{CECA4EC2-A804-4758-8451-5701457BDAEA}" dt="2024-12-12T12:04:59.846" v="4528" actId="478"/>
          <ac:picMkLst>
            <pc:docMk/>
            <pc:sldMk cId="700883941" sldId="323"/>
            <ac:picMk id="49" creationId="{8065AF12-5D87-C6C5-0FDB-A38104A9679F}"/>
          </ac:picMkLst>
        </pc:picChg>
        <pc:picChg chg="add del mod">
          <ac:chgData name="ANGELO ANDREA NOZZOLILLO" userId="505cf4a8-58c2-448b-bff3-99f1281f283d" providerId="ADAL" clId="{CECA4EC2-A804-4758-8451-5701457BDAEA}" dt="2024-12-12T12:06:00.370" v="4542" actId="478"/>
          <ac:picMkLst>
            <pc:docMk/>
            <pc:sldMk cId="700883941" sldId="323"/>
            <ac:picMk id="51" creationId="{EA3F8DA8-B69A-04E3-39CD-3A9DF826D101}"/>
          </ac:picMkLst>
        </pc:picChg>
        <pc:picChg chg="add del mod ord modCrop">
          <ac:chgData name="ANGELO ANDREA NOZZOLILLO" userId="505cf4a8-58c2-448b-bff3-99f1281f283d" providerId="ADAL" clId="{CECA4EC2-A804-4758-8451-5701457BDAEA}" dt="2024-12-12T21:09:49.446" v="5093" actId="478"/>
          <ac:picMkLst>
            <pc:docMk/>
            <pc:sldMk cId="700883941" sldId="323"/>
            <ac:picMk id="54" creationId="{E841629C-0A79-BE84-B7BA-68660FD1AF64}"/>
          </ac:picMkLst>
        </pc:picChg>
        <pc:picChg chg="add del mod ord modCrop">
          <ac:chgData name="ANGELO ANDREA NOZZOLILLO" userId="505cf4a8-58c2-448b-bff3-99f1281f283d" providerId="ADAL" clId="{CECA4EC2-A804-4758-8451-5701457BDAEA}" dt="2024-12-12T21:09:50.203" v="5094" actId="478"/>
          <ac:picMkLst>
            <pc:docMk/>
            <pc:sldMk cId="700883941" sldId="323"/>
            <ac:picMk id="56" creationId="{F003A5E8-2975-2473-5FAB-46969A967E41}"/>
          </ac:picMkLst>
        </pc:picChg>
        <pc:inkChg chg="add del">
          <ac:chgData name="ANGELO ANDREA NOZZOLILLO" userId="505cf4a8-58c2-448b-bff3-99f1281f283d" providerId="ADAL" clId="{CECA4EC2-A804-4758-8451-5701457BDAEA}" dt="2024-12-12T11:59:36.217" v="4504"/>
          <ac:inkMkLst>
            <pc:docMk/>
            <pc:sldMk cId="700883941" sldId="323"/>
            <ac:inkMk id="8" creationId="{8DCCA9F0-DCE8-1D90-F09F-77535F6227D7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8"/>
          <ac:inkMkLst>
            <pc:docMk/>
            <pc:sldMk cId="700883941" sldId="323"/>
            <ac:inkMk id="9" creationId="{5EA15227-DBEE-39F8-EB8E-767536381D14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3"/>
          <ac:inkMkLst>
            <pc:docMk/>
            <pc:sldMk cId="700883941" sldId="323"/>
            <ac:inkMk id="12" creationId="{1C59A69A-76C8-F6AF-C805-ACEC47733CF1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2"/>
          <ac:inkMkLst>
            <pc:docMk/>
            <pc:sldMk cId="700883941" sldId="323"/>
            <ac:inkMk id="13" creationId="{5BB485AB-F75D-B1B3-EB6F-CA5B103E2FB2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1"/>
          <ac:inkMkLst>
            <pc:docMk/>
            <pc:sldMk cId="700883941" sldId="323"/>
            <ac:inkMk id="14" creationId="{29469149-97B7-2FED-4E79-0B35BFC90968}"/>
          </ac:inkMkLst>
        </pc:inkChg>
        <pc:inkChg chg="add del">
          <ac:chgData name="ANGELO ANDREA NOZZOLILLO" userId="505cf4a8-58c2-448b-bff3-99f1281f283d" providerId="ADAL" clId="{CECA4EC2-A804-4758-8451-5701457BDAEA}" dt="2024-12-12T11:59:36.213" v="4497"/>
          <ac:inkMkLst>
            <pc:docMk/>
            <pc:sldMk cId="700883941" sldId="323"/>
            <ac:inkMk id="22" creationId="{4079DA16-545B-E07B-72C8-4AC61B43E51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0"/>
          <ac:inkMkLst>
            <pc:docMk/>
            <pc:sldMk cId="700883941" sldId="323"/>
            <ac:inkMk id="24" creationId="{5944D20C-B1E2-5D73-1F09-2046B3F762C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9"/>
          <ac:inkMkLst>
            <pc:docMk/>
            <pc:sldMk cId="700883941" sldId="323"/>
            <ac:inkMk id="26" creationId="{8046D269-CF37-F5A5-90AA-01E809ABDAA5}"/>
          </ac:inkMkLst>
        </pc:ink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5" creationId="{6837DCB7-72A2-3E8F-417D-EED260A1AAD2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6" creationId="{9452B7F5-1286-0ACB-20AF-2A28ADD11706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7" creationId="{EB785CCF-F69E-7A50-8744-5AF9F771A76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3" creationId="{BF5BF18D-B5DB-734D-1B94-9FB565B0F61D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5" creationId="{98B288BD-F5AC-6983-E5EB-FA93DD166E31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7" creationId="{26BAD380-16E0-ACB5-E1AA-6339EA3075F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2" creationId="{CA9FC296-D46D-F236-C528-0A827C6DCB54}"/>
          </ac:cxnSpMkLst>
        </pc:cxnChg>
        <pc:cxnChg chg="add del mod">
          <ac:chgData name="ANGELO ANDREA NOZZOLILLO" userId="505cf4a8-58c2-448b-bff3-99f1281f283d" providerId="ADAL" clId="{CECA4EC2-A804-4758-8451-5701457BDAEA}" dt="2024-12-12T11:59:45.102" v="4506" actId="478"/>
          <ac:cxnSpMkLst>
            <pc:docMk/>
            <pc:sldMk cId="700883941" sldId="323"/>
            <ac:cxnSpMk id="33" creationId="{FE91B020-D891-D991-4206-F287D246DC5C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4" creationId="{2CD7790A-5909-7EB6-1033-7C2D3EA02B4E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6" creationId="{EA9EF316-17C6-51B0-1C19-89EB8A61C17E}"/>
          </ac:cxnSpMkLst>
        </pc:cxnChg>
        <pc:cxnChg chg="add del mod">
          <ac:chgData name="ANGELO ANDREA NOZZOLILLO" userId="505cf4a8-58c2-448b-bff3-99f1281f283d" providerId="ADAL" clId="{CECA4EC2-A804-4758-8451-5701457BDAEA}" dt="2024-12-12T11:59:47.132" v="4507" actId="478"/>
          <ac:cxnSpMkLst>
            <pc:docMk/>
            <pc:sldMk cId="700883941" sldId="323"/>
            <ac:cxnSpMk id="41" creationId="{3B83EDDC-B8EB-B561-D79B-0B9AC0892807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43" creationId="{B6D3CD8E-65B8-3C4C-5186-EF4301E5BC9B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1" creationId="{06F082E8-C0DA-65AE-BBAF-E18969F3D3AA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3" creationId="{5D4CA8B3-338B-4CDC-5DD0-6A935C5E62D0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000" creationId="{DCD3EC9E-04B2-CF33-9E3D-F2DA1D0A13FC}"/>
          </ac:cxnSpMkLst>
        </pc:cxnChg>
      </pc:sldChg>
      <pc:sldChg chg="addSp modSp add del mod">
        <pc:chgData name="ANGELO ANDREA NOZZOLILLO" userId="505cf4a8-58c2-448b-bff3-99f1281f283d" providerId="ADAL" clId="{CECA4EC2-A804-4758-8451-5701457BDAEA}" dt="2024-12-13T15:53:30.649" v="5880" actId="20577"/>
        <pc:sldMkLst>
          <pc:docMk/>
          <pc:sldMk cId="4269835214" sldId="324"/>
        </pc:sldMkLst>
        <pc:spChg chg="add mod">
          <ac:chgData name="ANGELO ANDREA NOZZOLILLO" userId="505cf4a8-58c2-448b-bff3-99f1281f283d" providerId="ADAL" clId="{CECA4EC2-A804-4758-8451-5701457BDAEA}" dt="2024-12-13T15:53:30.649" v="5880" actId="20577"/>
          <ac:spMkLst>
            <pc:docMk/>
            <pc:sldMk cId="4269835214" sldId="324"/>
            <ac:spMk id="2" creationId="{B3FC1922-16F7-B6A9-F282-22B4B998411E}"/>
          </ac:spMkLst>
        </pc:spChg>
        <pc:spChg chg="mod">
          <ac:chgData name="ANGELO ANDREA NOZZOLILLO" userId="505cf4a8-58c2-448b-bff3-99f1281f283d" providerId="ADAL" clId="{CECA4EC2-A804-4758-8451-5701457BDAEA}" dt="2024-12-12T11:36:23.350" v="4396" actId="122"/>
          <ac:spMkLst>
            <pc:docMk/>
            <pc:sldMk cId="4269835214" sldId="324"/>
            <ac:spMk id="927" creationId="{39032A33-6F69-F108-316E-6A96A7EA1E0F}"/>
          </ac:spMkLst>
        </pc:spChg>
        <pc:spChg chg="mod">
          <ac:chgData name="ANGELO ANDREA NOZZOLILLO" userId="505cf4a8-58c2-448b-bff3-99f1281f283d" providerId="ADAL" clId="{CECA4EC2-A804-4758-8451-5701457BDAEA}" dt="2024-12-12T11:36:18.582" v="4394" actId="20577"/>
          <ac:spMkLst>
            <pc:docMk/>
            <pc:sldMk cId="4269835214" sldId="324"/>
            <ac:spMk id="928" creationId="{BBD73C2A-FDF6-BFDD-84CE-EAF759374F83}"/>
          </ac:spMkLst>
        </pc:spChg>
        <pc:spChg chg="mod">
          <ac:chgData name="ANGELO ANDREA NOZZOLILLO" userId="505cf4a8-58c2-448b-bff3-99f1281f283d" providerId="ADAL" clId="{CECA4EC2-A804-4758-8451-5701457BDAEA}" dt="2024-12-12T11:39:20.602" v="4426" actId="20577"/>
          <ac:spMkLst>
            <pc:docMk/>
            <pc:sldMk cId="4269835214" sldId="324"/>
            <ac:spMk id="929" creationId="{86881D1C-C459-8323-DFF8-57D28AAA42FA}"/>
          </ac:spMkLst>
        </pc:spChg>
        <pc:picChg chg="add mod">
          <ac:chgData name="ANGELO ANDREA NOZZOLILLO" userId="505cf4a8-58c2-448b-bff3-99f1281f283d" providerId="ADAL" clId="{CECA4EC2-A804-4758-8451-5701457BDAEA}" dt="2024-12-12T21:13:38.818" v="5157" actId="1076"/>
          <ac:picMkLst>
            <pc:docMk/>
            <pc:sldMk cId="4269835214" sldId="324"/>
            <ac:picMk id="3" creationId="{143D3013-ABF4-3F56-F9E9-8535764D09DC}"/>
          </ac:picMkLst>
        </pc:picChg>
      </pc:sldChg>
      <pc:sldChg chg="delSp modSp add mod modTransition delAnim modAnim">
        <pc:chgData name="ANGELO ANDREA NOZZOLILLO" userId="505cf4a8-58c2-448b-bff3-99f1281f283d" providerId="ADAL" clId="{CECA4EC2-A804-4758-8451-5701457BDAEA}" dt="2024-12-12T21:13:23.054" v="5156" actId="1076"/>
        <pc:sldMkLst>
          <pc:docMk/>
          <pc:sldMk cId="13138610" sldId="325"/>
        </pc:sldMkLst>
        <pc:picChg chg="del">
          <ac:chgData name="ANGELO ANDREA NOZZOLILLO" userId="505cf4a8-58c2-448b-bff3-99f1281f283d" providerId="ADAL" clId="{CECA4EC2-A804-4758-8451-5701457BDAEA}" dt="2024-12-12T21:10:03.236" v="5103" actId="478"/>
          <ac:picMkLst>
            <pc:docMk/>
            <pc:sldMk cId="13138610" sldId="325"/>
            <ac:picMk id="2" creationId="{70886889-0782-0E8D-34A8-24E48F1DBE23}"/>
          </ac:picMkLst>
        </pc:picChg>
        <pc:picChg chg="del">
          <ac:chgData name="ANGELO ANDREA NOZZOLILLO" userId="505cf4a8-58c2-448b-bff3-99f1281f283d" providerId="ADAL" clId="{CECA4EC2-A804-4758-8451-5701457BDAEA}" dt="2024-12-12T21:07:05.157" v="5044" actId="478"/>
          <ac:picMkLst>
            <pc:docMk/>
            <pc:sldMk cId="13138610" sldId="325"/>
            <ac:picMk id="3" creationId="{ACEBF1B0-FE9C-A66D-24F0-A7A03ED35F09}"/>
          </ac:picMkLst>
        </pc:picChg>
        <pc:picChg chg="del">
          <ac:chgData name="ANGELO ANDREA NOZZOLILLO" userId="505cf4a8-58c2-448b-bff3-99f1281f283d" providerId="ADAL" clId="{CECA4EC2-A804-4758-8451-5701457BDAEA}" dt="2024-12-12T21:10:04.628" v="5105" actId="478"/>
          <ac:picMkLst>
            <pc:docMk/>
            <pc:sldMk cId="13138610" sldId="325"/>
            <ac:picMk id="4" creationId="{3B045B4D-9EB4-2F19-3674-DD90FBBBE854}"/>
          </ac:picMkLst>
        </pc:picChg>
        <pc:picChg chg="del">
          <ac:chgData name="ANGELO ANDREA NOZZOLILLO" userId="505cf4a8-58c2-448b-bff3-99f1281f283d" providerId="ADAL" clId="{CECA4EC2-A804-4758-8451-5701457BDAEA}" dt="2024-12-12T21:10:03.878" v="5104" actId="478"/>
          <ac:picMkLst>
            <pc:docMk/>
            <pc:sldMk cId="13138610" sldId="325"/>
            <ac:picMk id="37" creationId="{34689BEF-D8EB-E94D-34FE-1AADB26B71C7}"/>
          </ac:picMkLst>
        </pc:picChg>
        <pc:picChg chg="del">
          <ac:chgData name="ANGELO ANDREA NOZZOLILLO" userId="505cf4a8-58c2-448b-bff3-99f1281f283d" providerId="ADAL" clId="{CECA4EC2-A804-4758-8451-5701457BDAEA}" dt="2024-12-12T21:10:05.402" v="5106" actId="478"/>
          <ac:picMkLst>
            <pc:docMk/>
            <pc:sldMk cId="13138610" sldId="325"/>
            <ac:picMk id="40" creationId="{700145CA-14E2-964C-400D-05BFE5BCD457}"/>
          </ac:picMkLst>
        </pc:picChg>
        <pc:picChg chg="del">
          <ac:chgData name="ANGELO ANDREA NOZZOLILLO" userId="505cf4a8-58c2-448b-bff3-99f1281f283d" providerId="ADAL" clId="{CECA4EC2-A804-4758-8451-5701457BDAEA}" dt="2024-12-12T21:10:06.113" v="5107" actId="478"/>
          <ac:picMkLst>
            <pc:docMk/>
            <pc:sldMk cId="13138610" sldId="325"/>
            <ac:picMk id="46" creationId="{F96EDB72-D048-A88F-1D9D-C348194C740F}"/>
          </ac:picMkLst>
        </pc:picChg>
        <pc:picChg chg="del">
          <ac:chgData name="ANGELO ANDREA NOZZOLILLO" userId="505cf4a8-58c2-448b-bff3-99f1281f283d" providerId="ADAL" clId="{CECA4EC2-A804-4758-8451-5701457BDAEA}" dt="2024-12-12T21:10:06.869" v="5108" actId="478"/>
          <ac:picMkLst>
            <pc:docMk/>
            <pc:sldMk cId="13138610" sldId="325"/>
            <ac:picMk id="48" creationId="{0EDCC340-D1C5-5036-43D9-AB656A04BF2D}"/>
          </ac:picMkLst>
        </pc:picChg>
        <pc:picChg chg="mod">
          <ac:chgData name="ANGELO ANDREA NOZZOLILLO" userId="505cf4a8-58c2-448b-bff3-99f1281f283d" providerId="ADAL" clId="{CECA4EC2-A804-4758-8451-5701457BDAEA}" dt="2024-12-12T21:13:23.054" v="5156" actId="1076"/>
          <ac:picMkLst>
            <pc:docMk/>
            <pc:sldMk cId="13138610" sldId="325"/>
            <ac:picMk id="54" creationId="{9ACE03D6-E2F2-F598-0194-042C026E2848}"/>
          </ac:picMkLst>
        </pc:picChg>
        <pc:picChg chg="del">
          <ac:chgData name="ANGELO ANDREA NOZZOLILLO" userId="505cf4a8-58c2-448b-bff3-99f1281f283d" providerId="ADAL" clId="{CECA4EC2-A804-4758-8451-5701457BDAEA}" dt="2024-12-12T21:10:02.553" v="5102" actId="478"/>
          <ac:picMkLst>
            <pc:docMk/>
            <pc:sldMk cId="13138610" sldId="325"/>
            <ac:picMk id="56" creationId="{667116CE-5037-CB3C-E3F4-21B6A5592586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30.804" v="5197"/>
        <pc:sldMkLst>
          <pc:docMk/>
          <pc:sldMk cId="3821560429" sldId="326"/>
        </pc:sldMkLst>
        <pc:spChg chg="add mod">
          <ac:chgData name="ANGELO ANDREA NOZZOLILLO" userId="505cf4a8-58c2-448b-bff3-99f1281f283d" providerId="ADAL" clId="{CECA4EC2-A804-4758-8451-5701457BDAEA}" dt="2024-12-12T21:15:47.311" v="5172" actId="1076"/>
          <ac:spMkLst>
            <pc:docMk/>
            <pc:sldMk cId="3821560429" sldId="326"/>
            <ac:spMk id="6" creationId="{1780E8DB-546E-EFEC-56CE-566CDF07DB40}"/>
          </ac:spMkLst>
        </pc:spChg>
        <pc:picChg chg="del">
          <ac:chgData name="ANGELO ANDREA NOZZOLILLO" userId="505cf4a8-58c2-448b-bff3-99f1281f283d" providerId="ADAL" clId="{CECA4EC2-A804-4758-8451-5701457BDAEA}" dt="2024-12-12T21:10:14.938" v="5111" actId="478"/>
          <ac:picMkLst>
            <pc:docMk/>
            <pc:sldMk cId="3821560429" sldId="326"/>
            <ac:picMk id="2" creationId="{E91098E4-D569-C148-D879-6FC5161F6736}"/>
          </ac:picMkLst>
        </pc:picChg>
        <pc:picChg chg="del">
          <ac:chgData name="ANGELO ANDREA NOZZOLILLO" userId="505cf4a8-58c2-448b-bff3-99f1281f283d" providerId="ADAL" clId="{CECA4EC2-A804-4758-8451-5701457BDAEA}" dt="2024-12-12T21:07:10.317" v="5045" actId="478"/>
          <ac:picMkLst>
            <pc:docMk/>
            <pc:sldMk cId="3821560429" sldId="326"/>
            <ac:picMk id="3" creationId="{28CA34F3-0CB6-2059-3D45-4016D2AD37FB}"/>
          </ac:picMkLst>
        </pc:picChg>
        <pc:picChg chg="del">
          <ac:chgData name="ANGELO ANDREA NOZZOLILLO" userId="505cf4a8-58c2-448b-bff3-99f1281f283d" providerId="ADAL" clId="{CECA4EC2-A804-4758-8451-5701457BDAEA}" dt="2024-12-12T21:10:16.957" v="5113" actId="478"/>
          <ac:picMkLst>
            <pc:docMk/>
            <pc:sldMk cId="3821560429" sldId="326"/>
            <ac:picMk id="4" creationId="{D07B1C10-3608-25E9-A6DC-39C99CD2EF95}"/>
          </ac:picMkLst>
        </pc:picChg>
        <pc:picChg chg="del">
          <ac:chgData name="ANGELO ANDREA NOZZOLILLO" userId="505cf4a8-58c2-448b-bff3-99f1281f283d" providerId="ADAL" clId="{CECA4EC2-A804-4758-8451-5701457BDAEA}" dt="2024-12-12T21:10:15.685" v="5112" actId="478"/>
          <ac:picMkLst>
            <pc:docMk/>
            <pc:sldMk cId="3821560429" sldId="326"/>
            <ac:picMk id="37" creationId="{C0E0DD1C-DE50-2FD2-AEFF-24B706DF0C57}"/>
          </ac:picMkLst>
        </pc:picChg>
        <pc:picChg chg="del">
          <ac:chgData name="ANGELO ANDREA NOZZOLILLO" userId="505cf4a8-58c2-448b-bff3-99f1281f283d" providerId="ADAL" clId="{CECA4EC2-A804-4758-8451-5701457BDAEA}" dt="2024-12-12T21:10:18.514" v="5114" actId="478"/>
          <ac:picMkLst>
            <pc:docMk/>
            <pc:sldMk cId="3821560429" sldId="326"/>
            <ac:picMk id="40" creationId="{FD6B759A-C08A-337F-5771-43D8483D2A4C}"/>
          </ac:picMkLst>
        </pc:picChg>
        <pc:picChg chg="del">
          <ac:chgData name="ANGELO ANDREA NOZZOLILLO" userId="505cf4a8-58c2-448b-bff3-99f1281f283d" providerId="ADAL" clId="{CECA4EC2-A804-4758-8451-5701457BDAEA}" dt="2024-12-12T21:10:19.371" v="5115" actId="478"/>
          <ac:picMkLst>
            <pc:docMk/>
            <pc:sldMk cId="3821560429" sldId="326"/>
            <ac:picMk id="46" creationId="{5DF902E1-A0A2-B00C-3304-A8CA0B663206}"/>
          </ac:picMkLst>
        </pc:picChg>
        <pc:picChg chg="del">
          <ac:chgData name="ANGELO ANDREA NOZZOLILLO" userId="505cf4a8-58c2-448b-bff3-99f1281f283d" providerId="ADAL" clId="{CECA4EC2-A804-4758-8451-5701457BDAEA}" dt="2024-12-12T21:10:20.152" v="5116" actId="478"/>
          <ac:picMkLst>
            <pc:docMk/>
            <pc:sldMk cId="3821560429" sldId="326"/>
            <ac:picMk id="48" creationId="{233FEC76-60AE-5941-7A10-3316E9E36271}"/>
          </ac:picMkLst>
        </pc:picChg>
        <pc:picChg chg="del">
          <ac:chgData name="ANGELO ANDREA NOZZOLILLO" userId="505cf4a8-58c2-448b-bff3-99f1281f283d" providerId="ADAL" clId="{CECA4EC2-A804-4758-8451-5701457BDAEA}" dt="2024-12-12T21:07:11.721" v="5046" actId="478"/>
          <ac:picMkLst>
            <pc:docMk/>
            <pc:sldMk cId="3821560429" sldId="326"/>
            <ac:picMk id="54" creationId="{5C26F88D-50F2-3719-B755-75389D553EB0}"/>
          </ac:picMkLst>
        </pc:picChg>
        <pc:picChg chg="mod ord">
          <ac:chgData name="ANGELO ANDREA NOZZOLILLO" userId="505cf4a8-58c2-448b-bff3-99f1281f283d" providerId="ADAL" clId="{CECA4EC2-A804-4758-8451-5701457BDAEA}" dt="2024-12-12T21:15:40.075" v="5171" actId="167"/>
          <ac:picMkLst>
            <pc:docMk/>
            <pc:sldMk cId="3821560429" sldId="326"/>
            <ac:picMk id="56" creationId="{E59DF85C-9510-43EC-79B7-8056C4092997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0.919" v="5198"/>
        <pc:sldMkLst>
          <pc:docMk/>
          <pc:sldMk cId="3044941075" sldId="327"/>
        </pc:sldMkLst>
        <pc:spChg chg="add mod">
          <ac:chgData name="ANGELO ANDREA NOZZOLILLO" userId="505cf4a8-58c2-448b-bff3-99f1281f283d" providerId="ADAL" clId="{CECA4EC2-A804-4758-8451-5701457BDAEA}" dt="2024-12-12T21:16:00.029" v="5174" actId="1076"/>
          <ac:spMkLst>
            <pc:docMk/>
            <pc:sldMk cId="3044941075" sldId="327"/>
            <ac:spMk id="6" creationId="{68FB8F49-8099-A111-4EB7-9D7BA5F64D7F}"/>
          </ac:spMkLst>
        </pc:spChg>
        <pc:picChg chg="mod">
          <ac:chgData name="ANGELO ANDREA NOZZOLILLO" userId="505cf4a8-58c2-448b-bff3-99f1281f283d" providerId="ADAL" clId="{CECA4EC2-A804-4758-8451-5701457BDAEA}" dt="2024-12-12T21:10:35.795" v="5124" actId="1076"/>
          <ac:picMkLst>
            <pc:docMk/>
            <pc:sldMk cId="3044941075" sldId="327"/>
            <ac:picMk id="2" creationId="{162AECD6-0842-D481-1251-2324B0349528}"/>
          </ac:picMkLst>
        </pc:picChg>
        <pc:picChg chg="del">
          <ac:chgData name="ANGELO ANDREA NOZZOLILLO" userId="505cf4a8-58c2-448b-bff3-99f1281f283d" providerId="ADAL" clId="{CECA4EC2-A804-4758-8451-5701457BDAEA}" dt="2024-12-12T21:07:16.977" v="5047" actId="478"/>
          <ac:picMkLst>
            <pc:docMk/>
            <pc:sldMk cId="3044941075" sldId="327"/>
            <ac:picMk id="3" creationId="{31FE0084-AEDD-4DEF-0EEE-4F166919C55C}"/>
          </ac:picMkLst>
        </pc:picChg>
        <pc:picChg chg="del">
          <ac:chgData name="ANGELO ANDREA NOZZOLILLO" userId="505cf4a8-58c2-448b-bff3-99f1281f283d" providerId="ADAL" clId="{CECA4EC2-A804-4758-8451-5701457BDAEA}" dt="2024-12-12T21:10:29.401" v="5120" actId="478"/>
          <ac:picMkLst>
            <pc:docMk/>
            <pc:sldMk cId="3044941075" sldId="327"/>
            <ac:picMk id="4" creationId="{5EAE8F49-6783-F9E9-F8DA-86B8FF7681DD}"/>
          </ac:picMkLst>
        </pc:picChg>
        <pc:picChg chg="del">
          <ac:chgData name="ANGELO ANDREA NOZZOLILLO" userId="505cf4a8-58c2-448b-bff3-99f1281f283d" providerId="ADAL" clId="{CECA4EC2-A804-4758-8451-5701457BDAEA}" dt="2024-12-12T21:10:28.739" v="5119" actId="478"/>
          <ac:picMkLst>
            <pc:docMk/>
            <pc:sldMk cId="3044941075" sldId="327"/>
            <ac:picMk id="37" creationId="{0BF8FEB9-0712-C5B3-3E59-86F1DC4D58E4}"/>
          </ac:picMkLst>
        </pc:picChg>
        <pc:picChg chg="del">
          <ac:chgData name="ANGELO ANDREA NOZZOLILLO" userId="505cf4a8-58c2-448b-bff3-99f1281f283d" providerId="ADAL" clId="{CECA4EC2-A804-4758-8451-5701457BDAEA}" dt="2024-12-12T21:10:30.107" v="5121" actId="478"/>
          <ac:picMkLst>
            <pc:docMk/>
            <pc:sldMk cId="3044941075" sldId="327"/>
            <ac:picMk id="40" creationId="{E3127229-2E07-A1EA-D170-B4810A4807B1}"/>
          </ac:picMkLst>
        </pc:picChg>
        <pc:picChg chg="del">
          <ac:chgData name="ANGELO ANDREA NOZZOLILLO" userId="505cf4a8-58c2-448b-bff3-99f1281f283d" providerId="ADAL" clId="{CECA4EC2-A804-4758-8451-5701457BDAEA}" dt="2024-12-12T21:10:30.858" v="5122" actId="478"/>
          <ac:picMkLst>
            <pc:docMk/>
            <pc:sldMk cId="3044941075" sldId="327"/>
            <ac:picMk id="46" creationId="{48F8ACF7-7436-F983-A1A5-CB2A59019B7A}"/>
          </ac:picMkLst>
        </pc:picChg>
        <pc:picChg chg="del">
          <ac:chgData name="ANGELO ANDREA NOZZOLILLO" userId="505cf4a8-58c2-448b-bff3-99f1281f283d" providerId="ADAL" clId="{CECA4EC2-A804-4758-8451-5701457BDAEA}" dt="2024-12-12T21:10:31.698" v="5123" actId="478"/>
          <ac:picMkLst>
            <pc:docMk/>
            <pc:sldMk cId="3044941075" sldId="327"/>
            <ac:picMk id="48" creationId="{E43B22B7-AC53-31CA-B517-A6CAAC640660}"/>
          </ac:picMkLst>
        </pc:picChg>
        <pc:picChg chg="del">
          <ac:chgData name="ANGELO ANDREA NOZZOLILLO" userId="505cf4a8-58c2-448b-bff3-99f1281f283d" providerId="ADAL" clId="{CECA4EC2-A804-4758-8451-5701457BDAEA}" dt="2024-12-12T21:07:17.976" v="5048" actId="478"/>
          <ac:picMkLst>
            <pc:docMk/>
            <pc:sldMk cId="3044941075" sldId="327"/>
            <ac:picMk id="54" creationId="{41F80C93-98C6-95FF-845B-0973EA0B3B56}"/>
          </ac:picMkLst>
        </pc:picChg>
        <pc:picChg chg="del">
          <ac:chgData name="ANGELO ANDREA NOZZOLILLO" userId="505cf4a8-58c2-448b-bff3-99f1281f283d" providerId="ADAL" clId="{CECA4EC2-A804-4758-8451-5701457BDAEA}" dt="2024-12-12T21:07:19.080" v="5049" actId="478"/>
          <ac:picMkLst>
            <pc:docMk/>
            <pc:sldMk cId="3044941075" sldId="327"/>
            <ac:picMk id="56" creationId="{70A548D3-DD38-1A8A-E09E-6497E37EA23B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7.015" v="5199"/>
        <pc:sldMkLst>
          <pc:docMk/>
          <pc:sldMk cId="1562698827" sldId="328"/>
        </pc:sldMkLst>
        <pc:spChg chg="add mod">
          <ac:chgData name="ANGELO ANDREA NOZZOLILLO" userId="505cf4a8-58c2-448b-bff3-99f1281f283d" providerId="ADAL" clId="{CECA4EC2-A804-4758-8451-5701457BDAEA}" dt="2024-12-12T21:16:29.608" v="5180" actId="1076"/>
          <ac:spMkLst>
            <pc:docMk/>
            <pc:sldMk cId="1562698827" sldId="328"/>
            <ac:spMk id="6" creationId="{A8DD6441-5707-8BBE-2BFE-49CA9298AA25}"/>
          </ac:spMkLst>
        </pc:spChg>
        <pc:picChg chg="del">
          <ac:chgData name="ANGELO ANDREA NOZZOLILLO" userId="505cf4a8-58c2-448b-bff3-99f1281f283d" providerId="ADAL" clId="{CECA4EC2-A804-4758-8451-5701457BDAEA}" dt="2024-12-12T21:07:28.751" v="5053" actId="478"/>
          <ac:picMkLst>
            <pc:docMk/>
            <pc:sldMk cId="1562698827" sldId="328"/>
            <ac:picMk id="2" creationId="{D1FFC0D7-4732-BA04-A825-1262CA9E0DD4}"/>
          </ac:picMkLst>
        </pc:picChg>
        <pc:picChg chg="del">
          <ac:chgData name="ANGELO ANDREA NOZZOLILLO" userId="505cf4a8-58c2-448b-bff3-99f1281f283d" providerId="ADAL" clId="{CECA4EC2-A804-4758-8451-5701457BDAEA}" dt="2024-12-12T21:07:26.188" v="5050" actId="478"/>
          <ac:picMkLst>
            <pc:docMk/>
            <pc:sldMk cId="1562698827" sldId="328"/>
            <ac:picMk id="3" creationId="{E4F8A1C0-72D4-E5D4-D8DB-80D2A0F00CB1}"/>
          </ac:picMkLst>
        </pc:picChg>
        <pc:picChg chg="del">
          <ac:chgData name="ANGELO ANDREA NOZZOLILLO" userId="505cf4a8-58c2-448b-bff3-99f1281f283d" providerId="ADAL" clId="{CECA4EC2-A804-4758-8451-5701457BDAEA}" dt="2024-12-12T21:10:41.949" v="5126" actId="478"/>
          <ac:picMkLst>
            <pc:docMk/>
            <pc:sldMk cId="1562698827" sldId="328"/>
            <ac:picMk id="4" creationId="{0DBC1F37-58D5-76D4-47BE-CFDC087464B1}"/>
          </ac:picMkLst>
        </pc:picChg>
        <pc:picChg chg="mod">
          <ac:chgData name="ANGELO ANDREA NOZZOLILLO" userId="505cf4a8-58c2-448b-bff3-99f1281f283d" providerId="ADAL" clId="{CECA4EC2-A804-4758-8451-5701457BDAEA}" dt="2024-12-12T21:16:08.837" v="5177" actId="1076"/>
          <ac:picMkLst>
            <pc:docMk/>
            <pc:sldMk cId="1562698827" sldId="328"/>
            <ac:picMk id="37" creationId="{74A3F60D-A051-2291-A234-AF03A873950E}"/>
          </ac:picMkLst>
        </pc:picChg>
        <pc:picChg chg="del">
          <ac:chgData name="ANGELO ANDREA NOZZOLILLO" userId="505cf4a8-58c2-448b-bff3-99f1281f283d" providerId="ADAL" clId="{CECA4EC2-A804-4758-8451-5701457BDAEA}" dt="2024-12-12T21:10:42.822" v="5127" actId="478"/>
          <ac:picMkLst>
            <pc:docMk/>
            <pc:sldMk cId="1562698827" sldId="328"/>
            <ac:picMk id="40" creationId="{8802A469-CEFA-AFD8-130C-E58D7345C670}"/>
          </ac:picMkLst>
        </pc:picChg>
        <pc:picChg chg="del">
          <ac:chgData name="ANGELO ANDREA NOZZOLILLO" userId="505cf4a8-58c2-448b-bff3-99f1281f283d" providerId="ADAL" clId="{CECA4EC2-A804-4758-8451-5701457BDAEA}" dt="2024-12-12T21:10:43.586" v="5128" actId="478"/>
          <ac:picMkLst>
            <pc:docMk/>
            <pc:sldMk cId="1562698827" sldId="328"/>
            <ac:picMk id="46" creationId="{538CE1C8-DBD1-4B28-7C4C-8E0360A87010}"/>
          </ac:picMkLst>
        </pc:picChg>
        <pc:picChg chg="del">
          <ac:chgData name="ANGELO ANDREA NOZZOLILLO" userId="505cf4a8-58c2-448b-bff3-99f1281f283d" providerId="ADAL" clId="{CECA4EC2-A804-4758-8451-5701457BDAEA}" dt="2024-12-12T21:10:44.409" v="5129" actId="478"/>
          <ac:picMkLst>
            <pc:docMk/>
            <pc:sldMk cId="1562698827" sldId="328"/>
            <ac:picMk id="48" creationId="{747887D0-5687-C1DD-EC2C-B167B03A60F6}"/>
          </ac:picMkLst>
        </pc:picChg>
        <pc:picChg chg="del">
          <ac:chgData name="ANGELO ANDREA NOZZOLILLO" userId="505cf4a8-58c2-448b-bff3-99f1281f283d" providerId="ADAL" clId="{CECA4EC2-A804-4758-8451-5701457BDAEA}" dt="2024-12-12T21:07:27.164" v="5051" actId="478"/>
          <ac:picMkLst>
            <pc:docMk/>
            <pc:sldMk cId="1562698827" sldId="328"/>
            <ac:picMk id="54" creationId="{C13D1234-5C29-5584-984B-BD999DA50F93}"/>
          </ac:picMkLst>
        </pc:picChg>
        <pc:picChg chg="del">
          <ac:chgData name="ANGELO ANDREA NOZZOLILLO" userId="505cf4a8-58c2-448b-bff3-99f1281f283d" providerId="ADAL" clId="{CECA4EC2-A804-4758-8451-5701457BDAEA}" dt="2024-12-12T21:07:27.949" v="5052" actId="478"/>
          <ac:picMkLst>
            <pc:docMk/>
            <pc:sldMk cId="1562698827" sldId="328"/>
            <ac:picMk id="56" creationId="{1214A603-8754-AFBC-EE0B-BD9E84F5C26B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51.683" v="5200"/>
        <pc:sldMkLst>
          <pc:docMk/>
          <pc:sldMk cId="1431255739" sldId="329"/>
        </pc:sldMkLst>
        <pc:spChg chg="add mod">
          <ac:chgData name="ANGELO ANDREA NOZZOLILLO" userId="505cf4a8-58c2-448b-bff3-99f1281f283d" providerId="ADAL" clId="{CECA4EC2-A804-4758-8451-5701457BDAEA}" dt="2024-12-12T21:16:36.944" v="5181"/>
          <ac:spMkLst>
            <pc:docMk/>
            <pc:sldMk cId="1431255739" sldId="329"/>
            <ac:spMk id="6" creationId="{4B2301D7-92DD-29F8-8D19-825E4393D0C4}"/>
          </ac:spMkLst>
        </pc:spChg>
        <pc:spChg chg="add mod">
          <ac:chgData name="ANGELO ANDREA NOZZOLILLO" userId="505cf4a8-58c2-448b-bff3-99f1281f283d" providerId="ADAL" clId="{CECA4EC2-A804-4758-8451-5701457BDAEA}" dt="2024-12-12T21:17:07.626" v="5187" actId="1076"/>
          <ac:spMkLst>
            <pc:docMk/>
            <pc:sldMk cId="1431255739" sldId="329"/>
            <ac:spMk id="7" creationId="{E6478625-C4FD-10D6-2FEF-1E784EE75681}"/>
          </ac:spMkLst>
        </pc:spChg>
        <pc:picChg chg="del">
          <ac:chgData name="ANGELO ANDREA NOZZOLILLO" userId="505cf4a8-58c2-448b-bff3-99f1281f283d" providerId="ADAL" clId="{CECA4EC2-A804-4758-8451-5701457BDAEA}" dt="2024-12-12T21:07:35.555" v="5057" actId="478"/>
          <ac:picMkLst>
            <pc:docMk/>
            <pc:sldMk cId="1431255739" sldId="329"/>
            <ac:picMk id="2" creationId="{BDFB4799-32EB-C02E-6504-BE934A13B378}"/>
          </ac:picMkLst>
        </pc:picChg>
        <pc:picChg chg="del">
          <ac:chgData name="ANGELO ANDREA NOZZOLILLO" userId="505cf4a8-58c2-448b-bff3-99f1281f283d" providerId="ADAL" clId="{CECA4EC2-A804-4758-8451-5701457BDAEA}" dt="2024-12-12T21:07:33.200" v="5054" actId="478"/>
          <ac:picMkLst>
            <pc:docMk/>
            <pc:sldMk cId="1431255739" sldId="329"/>
            <ac:picMk id="3" creationId="{52FCBBD6-ACFF-389D-C224-8FA1F988CC3F}"/>
          </ac:picMkLst>
        </pc:picChg>
        <pc:picChg chg="mod">
          <ac:chgData name="ANGELO ANDREA NOZZOLILLO" userId="505cf4a8-58c2-448b-bff3-99f1281f283d" providerId="ADAL" clId="{CECA4EC2-A804-4758-8451-5701457BDAEA}" dt="2024-12-12T21:10:58.435" v="5135" actId="1076"/>
          <ac:picMkLst>
            <pc:docMk/>
            <pc:sldMk cId="1431255739" sldId="329"/>
            <ac:picMk id="4" creationId="{620CDE41-42DE-CE69-3CA9-B0B2BC6224B0}"/>
          </ac:picMkLst>
        </pc:picChg>
        <pc:picChg chg="del">
          <ac:chgData name="ANGELO ANDREA NOZZOLILLO" userId="505cf4a8-58c2-448b-bff3-99f1281f283d" providerId="ADAL" clId="{CECA4EC2-A804-4758-8451-5701457BDAEA}" dt="2024-12-12T21:07:37.401" v="5058" actId="478"/>
          <ac:picMkLst>
            <pc:docMk/>
            <pc:sldMk cId="1431255739" sldId="329"/>
            <ac:picMk id="37" creationId="{E4EFE00B-E88E-F395-7F8F-0DC643654D89}"/>
          </ac:picMkLst>
        </pc:picChg>
        <pc:picChg chg="del">
          <ac:chgData name="ANGELO ANDREA NOZZOLILLO" userId="505cf4a8-58c2-448b-bff3-99f1281f283d" providerId="ADAL" clId="{CECA4EC2-A804-4758-8451-5701457BDAEA}" dt="2024-12-12T21:10:53.493" v="5132" actId="478"/>
          <ac:picMkLst>
            <pc:docMk/>
            <pc:sldMk cId="1431255739" sldId="329"/>
            <ac:picMk id="40" creationId="{B5EE499B-400A-F701-DC5C-BE6190402017}"/>
          </ac:picMkLst>
        </pc:picChg>
        <pc:picChg chg="del">
          <ac:chgData name="ANGELO ANDREA NOZZOLILLO" userId="505cf4a8-58c2-448b-bff3-99f1281f283d" providerId="ADAL" clId="{CECA4EC2-A804-4758-8451-5701457BDAEA}" dt="2024-12-12T21:10:54.221" v="5133" actId="478"/>
          <ac:picMkLst>
            <pc:docMk/>
            <pc:sldMk cId="1431255739" sldId="329"/>
            <ac:picMk id="46" creationId="{1BE17F7D-E5ED-3058-8DEF-2CF355B4C6C7}"/>
          </ac:picMkLst>
        </pc:picChg>
        <pc:picChg chg="del">
          <ac:chgData name="ANGELO ANDREA NOZZOLILLO" userId="505cf4a8-58c2-448b-bff3-99f1281f283d" providerId="ADAL" clId="{CECA4EC2-A804-4758-8451-5701457BDAEA}" dt="2024-12-12T21:10:54.939" v="5134" actId="478"/>
          <ac:picMkLst>
            <pc:docMk/>
            <pc:sldMk cId="1431255739" sldId="329"/>
            <ac:picMk id="48" creationId="{FE1ED876-0EDE-A773-334C-E78091B8F96E}"/>
          </ac:picMkLst>
        </pc:picChg>
        <pc:picChg chg="del">
          <ac:chgData name="ANGELO ANDREA NOZZOLILLO" userId="505cf4a8-58c2-448b-bff3-99f1281f283d" providerId="ADAL" clId="{CECA4EC2-A804-4758-8451-5701457BDAEA}" dt="2024-12-12T21:07:33.985" v="5055" actId="478"/>
          <ac:picMkLst>
            <pc:docMk/>
            <pc:sldMk cId="1431255739" sldId="329"/>
            <ac:picMk id="54" creationId="{2A47DDAC-606D-ACA2-6785-A7C3DF5562F7}"/>
          </ac:picMkLst>
        </pc:picChg>
        <pc:picChg chg="del">
          <ac:chgData name="ANGELO ANDREA NOZZOLILLO" userId="505cf4a8-58c2-448b-bff3-99f1281f283d" providerId="ADAL" clId="{CECA4EC2-A804-4758-8451-5701457BDAEA}" dt="2024-12-12T21:07:34.733" v="5056" actId="478"/>
          <ac:picMkLst>
            <pc:docMk/>
            <pc:sldMk cId="1431255739" sldId="329"/>
            <ac:picMk id="56" creationId="{A7F50DD8-3275-CD40-7A21-500AE1F43014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05.573" v="5201"/>
        <pc:sldMkLst>
          <pc:docMk/>
          <pc:sldMk cId="3852977432" sldId="330"/>
        </pc:sldMkLst>
        <pc:spChg chg="add mod">
          <ac:chgData name="ANGELO ANDREA NOZZOLILLO" userId="505cf4a8-58c2-448b-bff3-99f1281f283d" providerId="ADAL" clId="{CECA4EC2-A804-4758-8451-5701457BDAEA}" dt="2024-12-12T21:17:27.606" v="5189" actId="1076"/>
          <ac:spMkLst>
            <pc:docMk/>
            <pc:sldMk cId="3852977432" sldId="330"/>
            <ac:spMk id="6" creationId="{9C3E4492-4A84-50C7-1EA2-E77C03DD1477}"/>
          </ac:spMkLst>
        </pc:spChg>
        <pc:picChg chg="del">
          <ac:chgData name="ANGELO ANDREA NOZZOLILLO" userId="505cf4a8-58c2-448b-bff3-99f1281f283d" providerId="ADAL" clId="{CECA4EC2-A804-4758-8451-5701457BDAEA}" dt="2024-12-12T21:07:43.206" v="5062" actId="478"/>
          <ac:picMkLst>
            <pc:docMk/>
            <pc:sldMk cId="3852977432" sldId="330"/>
            <ac:picMk id="2" creationId="{B01DAEBF-DA0D-93C1-E716-D54102D2C9E9}"/>
          </ac:picMkLst>
        </pc:picChg>
        <pc:picChg chg="del">
          <ac:chgData name="ANGELO ANDREA NOZZOLILLO" userId="505cf4a8-58c2-448b-bff3-99f1281f283d" providerId="ADAL" clId="{CECA4EC2-A804-4758-8451-5701457BDAEA}" dt="2024-12-12T21:07:40.839" v="5059" actId="478"/>
          <ac:picMkLst>
            <pc:docMk/>
            <pc:sldMk cId="3852977432" sldId="330"/>
            <ac:picMk id="3" creationId="{05F0942A-F374-EB09-AC4C-FB24065F5B98}"/>
          </ac:picMkLst>
        </pc:picChg>
        <pc:picChg chg="del">
          <ac:chgData name="ANGELO ANDREA NOZZOLILLO" userId="505cf4a8-58c2-448b-bff3-99f1281f283d" providerId="ADAL" clId="{CECA4EC2-A804-4758-8451-5701457BDAEA}" dt="2024-12-12T21:07:45.459" v="5064" actId="478"/>
          <ac:picMkLst>
            <pc:docMk/>
            <pc:sldMk cId="3852977432" sldId="330"/>
            <ac:picMk id="4" creationId="{F6F12668-F5EC-5BCF-8755-1C1BE15ED975}"/>
          </ac:picMkLst>
        </pc:picChg>
        <pc:picChg chg="del">
          <ac:chgData name="ANGELO ANDREA NOZZOLILLO" userId="505cf4a8-58c2-448b-bff3-99f1281f283d" providerId="ADAL" clId="{CECA4EC2-A804-4758-8451-5701457BDAEA}" dt="2024-12-12T21:07:44.230" v="5063" actId="478"/>
          <ac:picMkLst>
            <pc:docMk/>
            <pc:sldMk cId="3852977432" sldId="330"/>
            <ac:picMk id="37" creationId="{F4536756-4ACF-66CB-B9E6-CAE771E65A2F}"/>
          </ac:picMkLst>
        </pc:picChg>
        <pc:picChg chg="mod">
          <ac:chgData name="ANGELO ANDREA NOZZOLILLO" userId="505cf4a8-58c2-448b-bff3-99f1281f283d" providerId="ADAL" clId="{CECA4EC2-A804-4758-8451-5701457BDAEA}" dt="2024-12-12T21:11:07.836" v="5139" actId="1076"/>
          <ac:picMkLst>
            <pc:docMk/>
            <pc:sldMk cId="3852977432" sldId="330"/>
            <ac:picMk id="40" creationId="{E2253F23-7202-3BC5-A3EE-75F861D9F35B}"/>
          </ac:picMkLst>
        </pc:picChg>
        <pc:picChg chg="del">
          <ac:chgData name="ANGELO ANDREA NOZZOLILLO" userId="505cf4a8-58c2-448b-bff3-99f1281f283d" providerId="ADAL" clId="{CECA4EC2-A804-4758-8451-5701457BDAEA}" dt="2024-12-12T21:11:03.262" v="5137" actId="478"/>
          <ac:picMkLst>
            <pc:docMk/>
            <pc:sldMk cId="3852977432" sldId="330"/>
            <ac:picMk id="46" creationId="{95A330C9-3272-158E-BB68-7A1D4C78A8D7}"/>
          </ac:picMkLst>
        </pc:picChg>
        <pc:picChg chg="del">
          <ac:chgData name="ANGELO ANDREA NOZZOLILLO" userId="505cf4a8-58c2-448b-bff3-99f1281f283d" providerId="ADAL" clId="{CECA4EC2-A804-4758-8451-5701457BDAEA}" dt="2024-12-12T21:11:04.911" v="5138" actId="478"/>
          <ac:picMkLst>
            <pc:docMk/>
            <pc:sldMk cId="3852977432" sldId="330"/>
            <ac:picMk id="48" creationId="{672F91EB-1199-E69D-A2F1-6B675483AF0B}"/>
          </ac:picMkLst>
        </pc:picChg>
        <pc:picChg chg="del">
          <ac:chgData name="ANGELO ANDREA NOZZOLILLO" userId="505cf4a8-58c2-448b-bff3-99f1281f283d" providerId="ADAL" clId="{CECA4EC2-A804-4758-8451-5701457BDAEA}" dt="2024-12-12T21:07:41.590" v="5060" actId="478"/>
          <ac:picMkLst>
            <pc:docMk/>
            <pc:sldMk cId="3852977432" sldId="330"/>
            <ac:picMk id="54" creationId="{97D04C5B-E5BB-C576-99BE-16437EDCF0BB}"/>
          </ac:picMkLst>
        </pc:picChg>
        <pc:picChg chg="del">
          <ac:chgData name="ANGELO ANDREA NOZZOLILLO" userId="505cf4a8-58c2-448b-bff3-99f1281f283d" providerId="ADAL" clId="{CECA4EC2-A804-4758-8451-5701457BDAEA}" dt="2024-12-12T21:07:42.399" v="5061" actId="478"/>
          <ac:picMkLst>
            <pc:docMk/>
            <pc:sldMk cId="3852977432" sldId="330"/>
            <ac:picMk id="56" creationId="{263EDDCC-80B9-0C19-1CCD-363C0E17E5A6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10.386" v="5202"/>
        <pc:sldMkLst>
          <pc:docMk/>
          <pc:sldMk cId="641840793" sldId="331"/>
        </pc:sldMkLst>
        <pc:spChg chg="add mod">
          <ac:chgData name="ANGELO ANDREA NOZZOLILLO" userId="505cf4a8-58c2-448b-bff3-99f1281f283d" providerId="ADAL" clId="{CECA4EC2-A804-4758-8451-5701457BDAEA}" dt="2024-12-12T21:17:40.681" v="5191" actId="1076"/>
          <ac:spMkLst>
            <pc:docMk/>
            <pc:sldMk cId="641840793" sldId="331"/>
            <ac:spMk id="6" creationId="{D8453A61-ECCD-4D5D-7C36-5F1130606588}"/>
          </ac:spMkLst>
        </pc:spChg>
        <pc:picChg chg="del">
          <ac:chgData name="ANGELO ANDREA NOZZOLILLO" userId="505cf4a8-58c2-448b-bff3-99f1281f283d" providerId="ADAL" clId="{CECA4EC2-A804-4758-8451-5701457BDAEA}" dt="2024-12-12T21:07:52.397" v="5068" actId="478"/>
          <ac:picMkLst>
            <pc:docMk/>
            <pc:sldMk cId="641840793" sldId="331"/>
            <ac:picMk id="2" creationId="{F3556858-C295-26C0-5C31-4A6CA4536878}"/>
          </ac:picMkLst>
        </pc:picChg>
        <pc:picChg chg="del">
          <ac:chgData name="ANGELO ANDREA NOZZOLILLO" userId="505cf4a8-58c2-448b-bff3-99f1281f283d" providerId="ADAL" clId="{CECA4EC2-A804-4758-8451-5701457BDAEA}" dt="2024-12-12T21:07:50.186" v="5065" actId="478"/>
          <ac:picMkLst>
            <pc:docMk/>
            <pc:sldMk cId="641840793" sldId="331"/>
            <ac:picMk id="3" creationId="{5F98E29F-59B4-8095-1B07-0ADF835885F2}"/>
          </ac:picMkLst>
        </pc:picChg>
        <pc:picChg chg="del">
          <ac:chgData name="ANGELO ANDREA NOZZOLILLO" userId="505cf4a8-58c2-448b-bff3-99f1281f283d" providerId="ADAL" clId="{CECA4EC2-A804-4758-8451-5701457BDAEA}" dt="2024-12-12T21:07:54.202" v="5070" actId="478"/>
          <ac:picMkLst>
            <pc:docMk/>
            <pc:sldMk cId="641840793" sldId="331"/>
            <ac:picMk id="4" creationId="{AD87A3E1-AFE1-00D6-C037-29D292EAEDA9}"/>
          </ac:picMkLst>
        </pc:picChg>
        <pc:picChg chg="del">
          <ac:chgData name="ANGELO ANDREA NOZZOLILLO" userId="505cf4a8-58c2-448b-bff3-99f1281f283d" providerId="ADAL" clId="{CECA4EC2-A804-4758-8451-5701457BDAEA}" dt="2024-12-12T21:07:53.237" v="5069" actId="478"/>
          <ac:picMkLst>
            <pc:docMk/>
            <pc:sldMk cId="641840793" sldId="331"/>
            <ac:picMk id="37" creationId="{30FFAAC4-C354-06B7-409E-AB33045E57B6}"/>
          </ac:picMkLst>
        </pc:picChg>
        <pc:picChg chg="del">
          <ac:chgData name="ANGELO ANDREA NOZZOLILLO" userId="505cf4a8-58c2-448b-bff3-99f1281f283d" providerId="ADAL" clId="{CECA4EC2-A804-4758-8451-5701457BDAEA}" dt="2024-12-12T21:07:55.340" v="5071" actId="478"/>
          <ac:picMkLst>
            <pc:docMk/>
            <pc:sldMk cId="641840793" sldId="331"/>
            <ac:picMk id="40" creationId="{89B068DE-6509-D916-CB3F-239DC8E7D37F}"/>
          </ac:picMkLst>
        </pc:picChg>
        <pc:picChg chg="mod">
          <ac:chgData name="ANGELO ANDREA NOZZOLILLO" userId="505cf4a8-58c2-448b-bff3-99f1281f283d" providerId="ADAL" clId="{CECA4EC2-A804-4758-8451-5701457BDAEA}" dt="2024-12-12T21:11:18.388" v="5142" actId="1076"/>
          <ac:picMkLst>
            <pc:docMk/>
            <pc:sldMk cId="641840793" sldId="331"/>
            <ac:picMk id="46" creationId="{9DF56DE9-502E-B321-8B99-5FC17B1FBDD7}"/>
          </ac:picMkLst>
        </pc:picChg>
        <pc:picChg chg="del">
          <ac:chgData name="ANGELO ANDREA NOZZOLILLO" userId="505cf4a8-58c2-448b-bff3-99f1281f283d" providerId="ADAL" clId="{CECA4EC2-A804-4758-8451-5701457BDAEA}" dt="2024-12-12T21:11:12.818" v="5141" actId="478"/>
          <ac:picMkLst>
            <pc:docMk/>
            <pc:sldMk cId="641840793" sldId="331"/>
            <ac:picMk id="48" creationId="{0DEB7F74-785F-154A-30E4-63E451F0573C}"/>
          </ac:picMkLst>
        </pc:picChg>
        <pc:picChg chg="del">
          <ac:chgData name="ANGELO ANDREA NOZZOLILLO" userId="505cf4a8-58c2-448b-bff3-99f1281f283d" providerId="ADAL" clId="{CECA4EC2-A804-4758-8451-5701457BDAEA}" dt="2024-12-12T21:07:50.877" v="5066" actId="478"/>
          <ac:picMkLst>
            <pc:docMk/>
            <pc:sldMk cId="641840793" sldId="331"/>
            <ac:picMk id="54" creationId="{8286296D-B6B8-38B0-9D85-E239E0AB77C5}"/>
          </ac:picMkLst>
        </pc:picChg>
        <pc:picChg chg="del">
          <ac:chgData name="ANGELO ANDREA NOZZOLILLO" userId="505cf4a8-58c2-448b-bff3-99f1281f283d" providerId="ADAL" clId="{CECA4EC2-A804-4758-8451-5701457BDAEA}" dt="2024-12-12T21:07:51.622" v="5067" actId="478"/>
          <ac:picMkLst>
            <pc:docMk/>
            <pc:sldMk cId="641840793" sldId="331"/>
            <ac:picMk id="56" creationId="{DEFDB418-2ED8-924D-D8D2-F2D1B8709025}"/>
          </ac:picMkLst>
        </pc:picChg>
      </pc:sldChg>
      <pc:sldChg chg="addSp delSp modSp add mod modTransition delAnim">
        <pc:chgData name="ANGELO ANDREA NOZZOLILLO" userId="505cf4a8-58c2-448b-bff3-99f1281f283d" providerId="ADAL" clId="{CECA4EC2-A804-4758-8451-5701457BDAEA}" dt="2024-12-12T21:17:51.618" v="5195" actId="478"/>
        <pc:sldMkLst>
          <pc:docMk/>
          <pc:sldMk cId="1970516264" sldId="332"/>
        </pc:sldMkLst>
        <pc:spChg chg="add del mod">
          <ac:chgData name="ANGELO ANDREA NOZZOLILLO" userId="505cf4a8-58c2-448b-bff3-99f1281f283d" providerId="ADAL" clId="{CECA4EC2-A804-4758-8451-5701457BDAEA}" dt="2024-12-12T21:17:51.618" v="5195" actId="478"/>
          <ac:spMkLst>
            <pc:docMk/>
            <pc:sldMk cId="1970516264" sldId="332"/>
            <ac:spMk id="6" creationId="{2A771069-F893-D891-5E59-79853D4EE1E1}"/>
          </ac:spMkLst>
        </pc:spChg>
        <pc:picChg chg="del">
          <ac:chgData name="ANGELO ANDREA NOZZOLILLO" userId="505cf4a8-58c2-448b-bff3-99f1281f283d" providerId="ADAL" clId="{CECA4EC2-A804-4758-8451-5701457BDAEA}" dt="2024-12-12T21:08:02.393" v="5075" actId="478"/>
          <ac:picMkLst>
            <pc:docMk/>
            <pc:sldMk cId="1970516264" sldId="332"/>
            <ac:picMk id="2" creationId="{FAC9E587-BB1F-280A-0ED3-685928D4402D}"/>
          </ac:picMkLst>
        </pc:picChg>
        <pc:picChg chg="del">
          <ac:chgData name="ANGELO ANDREA NOZZOLILLO" userId="505cf4a8-58c2-448b-bff3-99f1281f283d" providerId="ADAL" clId="{CECA4EC2-A804-4758-8451-5701457BDAEA}" dt="2024-12-12T21:07:59.527" v="5072" actId="478"/>
          <ac:picMkLst>
            <pc:docMk/>
            <pc:sldMk cId="1970516264" sldId="332"/>
            <ac:picMk id="3" creationId="{5EE08DDF-E85C-2E0A-7357-7514B83B6AE7}"/>
          </ac:picMkLst>
        </pc:picChg>
        <pc:picChg chg="del">
          <ac:chgData name="ANGELO ANDREA NOZZOLILLO" userId="505cf4a8-58c2-448b-bff3-99f1281f283d" providerId="ADAL" clId="{CECA4EC2-A804-4758-8451-5701457BDAEA}" dt="2024-12-12T21:08:04.023" v="5077" actId="478"/>
          <ac:picMkLst>
            <pc:docMk/>
            <pc:sldMk cId="1970516264" sldId="332"/>
            <ac:picMk id="4" creationId="{4C79F3C1-8623-8A7C-AB14-972AF2878B1A}"/>
          </ac:picMkLst>
        </pc:picChg>
        <pc:picChg chg="del">
          <ac:chgData name="ANGELO ANDREA NOZZOLILLO" userId="505cf4a8-58c2-448b-bff3-99f1281f283d" providerId="ADAL" clId="{CECA4EC2-A804-4758-8451-5701457BDAEA}" dt="2024-12-12T21:08:03.178" v="5076" actId="478"/>
          <ac:picMkLst>
            <pc:docMk/>
            <pc:sldMk cId="1970516264" sldId="332"/>
            <ac:picMk id="37" creationId="{653AA7A6-B7C9-EA06-3E34-502EF865DA93}"/>
          </ac:picMkLst>
        </pc:picChg>
        <pc:picChg chg="del">
          <ac:chgData name="ANGELO ANDREA NOZZOLILLO" userId="505cf4a8-58c2-448b-bff3-99f1281f283d" providerId="ADAL" clId="{CECA4EC2-A804-4758-8451-5701457BDAEA}" dt="2024-12-12T21:08:04.918" v="5078" actId="478"/>
          <ac:picMkLst>
            <pc:docMk/>
            <pc:sldMk cId="1970516264" sldId="332"/>
            <ac:picMk id="40" creationId="{DEEAC87B-8BC6-8B10-557B-7DA35693D0C2}"/>
          </ac:picMkLst>
        </pc:picChg>
        <pc:picChg chg="del">
          <ac:chgData name="ANGELO ANDREA NOZZOLILLO" userId="505cf4a8-58c2-448b-bff3-99f1281f283d" providerId="ADAL" clId="{CECA4EC2-A804-4758-8451-5701457BDAEA}" dt="2024-12-12T21:08:06.587" v="5079" actId="478"/>
          <ac:picMkLst>
            <pc:docMk/>
            <pc:sldMk cId="1970516264" sldId="332"/>
            <ac:picMk id="46" creationId="{5694B147-75CC-5EB5-3713-D56EE1449FF1}"/>
          </ac:picMkLst>
        </pc:picChg>
        <pc:picChg chg="mod">
          <ac:chgData name="ANGELO ANDREA NOZZOLILLO" userId="505cf4a8-58c2-448b-bff3-99f1281f283d" providerId="ADAL" clId="{CECA4EC2-A804-4758-8451-5701457BDAEA}" dt="2024-12-12T21:11:23.254" v="5143" actId="1076"/>
          <ac:picMkLst>
            <pc:docMk/>
            <pc:sldMk cId="1970516264" sldId="332"/>
            <ac:picMk id="48" creationId="{33F04710-ABCF-C567-5B18-6CDCCF62C048}"/>
          </ac:picMkLst>
        </pc:picChg>
        <pc:picChg chg="del">
          <ac:chgData name="ANGELO ANDREA NOZZOLILLO" userId="505cf4a8-58c2-448b-bff3-99f1281f283d" providerId="ADAL" clId="{CECA4EC2-A804-4758-8451-5701457BDAEA}" dt="2024-12-12T21:08:00.706" v="5073" actId="478"/>
          <ac:picMkLst>
            <pc:docMk/>
            <pc:sldMk cId="1970516264" sldId="332"/>
            <ac:picMk id="54" creationId="{FB5AA8D6-75E3-8F65-7869-742CD23EB972}"/>
          </ac:picMkLst>
        </pc:picChg>
        <pc:picChg chg="del">
          <ac:chgData name="ANGELO ANDREA NOZZOLILLO" userId="505cf4a8-58c2-448b-bff3-99f1281f283d" providerId="ADAL" clId="{CECA4EC2-A804-4758-8451-5701457BDAEA}" dt="2024-12-12T21:08:01.566" v="5074" actId="478"/>
          <ac:picMkLst>
            <pc:docMk/>
            <pc:sldMk cId="1970516264" sldId="332"/>
            <ac:picMk id="56" creationId="{B3B00731-954F-5327-94A5-CB6918779EC8}"/>
          </ac:picMkLst>
        </pc:picChg>
      </pc:sldChg>
      <pc:sldChg chg="new del">
        <pc:chgData name="ANGELO ANDREA NOZZOLILLO" userId="505cf4a8-58c2-448b-bff3-99f1281f283d" providerId="ADAL" clId="{CECA4EC2-A804-4758-8451-5701457BDAEA}" dt="2024-12-13T08:43:21.093" v="5435" actId="47"/>
        <pc:sldMkLst>
          <pc:docMk/>
          <pc:sldMk cId="495198686" sldId="333"/>
        </pc:sldMkLst>
      </pc:sldChg>
      <pc:sldChg chg="addSp delSp modSp add del mod modAnim">
        <pc:chgData name="ANGELO ANDREA NOZZOLILLO" userId="505cf4a8-58c2-448b-bff3-99f1281f283d" providerId="ADAL" clId="{CECA4EC2-A804-4758-8451-5701457BDAEA}" dt="2024-12-13T15:16:42.985" v="5499" actId="2696"/>
        <pc:sldMkLst>
          <pc:docMk/>
          <pc:sldMk cId="1730480963" sldId="333"/>
        </pc:sldMkLst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4" creationId="{E8B810B1-24FE-6C96-52F2-FC62D98DDE89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6" creationId="{AED52FCC-B366-B12A-1127-C856AF9658EF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7" creationId="{BF8ED16F-3CB8-FE25-3836-F618CB07403C}"/>
          </ac:spMkLst>
        </pc:spChg>
        <pc:spChg chg="mod">
          <ac:chgData name="ANGELO ANDREA NOZZOLILLO" userId="505cf4a8-58c2-448b-bff3-99f1281f283d" providerId="ADAL" clId="{CECA4EC2-A804-4758-8451-5701457BDAEA}" dt="2024-12-13T15:14:54.585" v="5478" actId="1076"/>
          <ac:spMkLst>
            <pc:docMk/>
            <pc:sldMk cId="1730480963" sldId="333"/>
            <ac:spMk id="10" creationId="{1FC813E0-FC43-4947-F3A3-DF0289395669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24" creationId="{4B90EC9C-6CB8-3119-2308-B244799048EC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25" creationId="{6806A3F9-36D2-B33A-6C51-E6AB1008536B}"/>
          </ac:spMkLst>
        </pc:spChg>
        <pc:spChg chg="mod">
          <ac:chgData name="ANGELO ANDREA NOZZOLILLO" userId="505cf4a8-58c2-448b-bff3-99f1281f283d" providerId="ADAL" clId="{CECA4EC2-A804-4758-8451-5701457BDAEA}" dt="2024-12-13T15:15:37.780" v="5488" actId="1076"/>
          <ac:spMkLst>
            <pc:docMk/>
            <pc:sldMk cId="1730480963" sldId="333"/>
            <ac:spMk id="26" creationId="{1FFC35A9-9185-A4AA-36D5-3A586ECE162B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28" creationId="{94381A95-2CEB-04A6-F16B-6F1026B52A82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29" creationId="{2413EE59-EDD4-5B4D-B208-2C8D53E59DA6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0" creationId="{E833A1FB-52E4-5AB0-2247-3E483DA34E48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1" creationId="{7367294C-7F3A-6EBE-E5A5-C8DFE4D3406B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2" creationId="{0FC8C7B6-BFE7-966D-DCA3-D5FE89212694}"/>
          </ac:spMkLst>
        </pc:spChg>
        <pc:spChg chg="mod">
          <ac:chgData name="ANGELO ANDREA NOZZOLILLO" userId="505cf4a8-58c2-448b-bff3-99f1281f283d" providerId="ADAL" clId="{CECA4EC2-A804-4758-8451-5701457BDAEA}" dt="2024-12-13T15:15:45.508" v="5489"/>
          <ac:spMkLst>
            <pc:docMk/>
            <pc:sldMk cId="1730480963" sldId="333"/>
            <ac:spMk id="33" creationId="{F3A6B9B1-C1A5-0EC9-A4CA-084F649982B2}"/>
          </ac:spMkLst>
        </pc:spChg>
        <pc:grpChg chg="mod">
          <ac:chgData name="ANGELO ANDREA NOZZOLILLO" userId="505cf4a8-58c2-448b-bff3-99f1281f283d" providerId="ADAL" clId="{CECA4EC2-A804-4758-8451-5701457BDAEA}" dt="2024-12-13T15:15:37.780" v="5488" actId="1076"/>
          <ac:grpSpMkLst>
            <pc:docMk/>
            <pc:sldMk cId="1730480963" sldId="333"/>
            <ac:grpSpMk id="5" creationId="{1CA9B0B4-A15C-FE47-10B7-C6FA776E3353}"/>
          </ac:grpSpMkLst>
        </pc:grpChg>
        <pc:grpChg chg="mod">
          <ac:chgData name="ANGELO ANDREA NOZZOLILLO" userId="505cf4a8-58c2-448b-bff3-99f1281f283d" providerId="ADAL" clId="{CECA4EC2-A804-4758-8451-5701457BDAEA}" dt="2024-12-13T15:15:37.780" v="5488" actId="1076"/>
          <ac:grpSpMkLst>
            <pc:docMk/>
            <pc:sldMk cId="1730480963" sldId="333"/>
            <ac:grpSpMk id="8" creationId="{B3C8C970-535C-12A7-4769-40D6BF392AC8}"/>
          </ac:grpSpMkLst>
        </pc:grpChg>
        <pc:grpChg chg="add mod">
          <ac:chgData name="ANGELO ANDREA NOZZOLILLO" userId="505cf4a8-58c2-448b-bff3-99f1281f283d" providerId="ADAL" clId="{CECA4EC2-A804-4758-8451-5701457BDAEA}" dt="2024-12-13T15:15:06.575" v="5482" actId="164"/>
          <ac:grpSpMkLst>
            <pc:docMk/>
            <pc:sldMk cId="1730480963" sldId="333"/>
            <ac:grpSpMk id="13" creationId="{8ADD2C79-0DB1-AC6B-8112-EBF18E4C3F2C}"/>
          </ac:grpSpMkLst>
        </pc:grpChg>
        <pc:grpChg chg="add mod">
          <ac:chgData name="ANGELO ANDREA NOZZOLILLO" userId="505cf4a8-58c2-448b-bff3-99f1281f283d" providerId="ADAL" clId="{CECA4EC2-A804-4758-8451-5701457BDAEA}" dt="2024-12-13T15:15:20.652" v="5486" actId="164"/>
          <ac:grpSpMkLst>
            <pc:docMk/>
            <pc:sldMk cId="1730480963" sldId="333"/>
            <ac:grpSpMk id="16" creationId="{92A1963E-5734-B763-4BCD-7BE27C8E17A9}"/>
          </ac:grpSpMkLst>
        </pc:grpChg>
        <pc:grpChg chg="add del mod">
          <ac:chgData name="ANGELO ANDREA NOZZOLILLO" userId="505cf4a8-58c2-448b-bff3-99f1281f283d" providerId="ADAL" clId="{CECA4EC2-A804-4758-8451-5701457BDAEA}" dt="2024-12-13T15:15:54.911" v="5492" actId="478"/>
          <ac:grpSpMkLst>
            <pc:docMk/>
            <pc:sldMk cId="1730480963" sldId="333"/>
            <ac:grpSpMk id="17" creationId="{82D3E65E-3A21-AAB2-F93A-9E5AE34968A2}"/>
          </ac:grpSpMkLst>
        </pc:grpChg>
        <pc:grpChg chg="add mod">
          <ac:chgData name="ANGELO ANDREA NOZZOLILLO" userId="505cf4a8-58c2-448b-bff3-99f1281f283d" providerId="ADAL" clId="{CECA4EC2-A804-4758-8451-5701457BDAEA}" dt="2024-12-13T15:15:45.508" v="5489"/>
          <ac:grpSpMkLst>
            <pc:docMk/>
            <pc:sldMk cId="1730480963" sldId="333"/>
            <ac:grpSpMk id="18" creationId="{9C69CD40-6BB8-C0D3-120B-FCF10CCE2722}"/>
          </ac:grpSpMkLst>
        </pc:grpChg>
        <pc:grpChg chg="mod">
          <ac:chgData name="ANGELO ANDREA NOZZOLILLO" userId="505cf4a8-58c2-448b-bff3-99f1281f283d" providerId="ADAL" clId="{CECA4EC2-A804-4758-8451-5701457BDAEA}" dt="2024-12-13T15:15:45.508" v="5489"/>
          <ac:grpSpMkLst>
            <pc:docMk/>
            <pc:sldMk cId="1730480963" sldId="333"/>
            <ac:grpSpMk id="23" creationId="{5D837399-F5FB-CC0F-2F18-DA559A0B6ED9}"/>
          </ac:grpSpMkLst>
        </pc:grpChg>
        <pc:grpChg chg="mod">
          <ac:chgData name="ANGELO ANDREA NOZZOLILLO" userId="505cf4a8-58c2-448b-bff3-99f1281f283d" providerId="ADAL" clId="{CECA4EC2-A804-4758-8451-5701457BDAEA}" dt="2024-12-13T15:15:45.508" v="5489"/>
          <ac:grpSpMkLst>
            <pc:docMk/>
            <pc:sldMk cId="1730480963" sldId="333"/>
            <ac:grpSpMk id="27" creationId="{8A111FE9-CC74-88FB-0E9B-B6ACAFE894C7}"/>
          </ac:grpSpMkLst>
        </pc:grp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2" creationId="{0458E801-0B3E-F329-022F-8B6A853BE908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3" creationId="{36A2FBEF-9DA6-870F-AF60-D5408DFC50E4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9" creationId="{23B1E902-E6C5-1EDF-7D4F-99FA069D1B3B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19" creationId="{40D2DCDC-74E8-B382-71F4-A83AE98CF438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21" creationId="{F09ED5EB-1DF3-8C13-5F04-BA22EB10359E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22" creationId="{73D67C91-BF9A-3BD6-E579-255804C7BAF5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34" creationId="{D7EE2D36-52EE-DD27-3F5D-D3A456E12A0D}"/>
          </ac:picMkLst>
        </pc:picChg>
        <pc:picChg chg="mod">
          <ac:chgData name="ANGELO ANDREA NOZZOLILLO" userId="505cf4a8-58c2-448b-bff3-99f1281f283d" providerId="ADAL" clId="{CECA4EC2-A804-4758-8451-5701457BDAEA}" dt="2024-12-13T15:15:45.508" v="5489"/>
          <ac:picMkLst>
            <pc:docMk/>
            <pc:sldMk cId="1730480963" sldId="333"/>
            <ac:picMk id="35" creationId="{9D4B018D-387E-4223-3EE3-14C12E14016D}"/>
          </ac:picMkLst>
        </pc:picChg>
        <pc:picChg chg="add mod">
          <ac:chgData name="ANGELO ANDREA NOZZOLILLO" userId="505cf4a8-58c2-448b-bff3-99f1281f283d" providerId="ADAL" clId="{CECA4EC2-A804-4758-8451-5701457BDAEA}" dt="2024-12-13T15:15:50.358" v="5491" actId="1076"/>
          <ac:picMkLst>
            <pc:docMk/>
            <pc:sldMk cId="1730480963" sldId="333"/>
            <ac:picMk id="38" creationId="{68C3717C-F036-F674-7533-1BC843897CD5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1032" creationId="{CD5B5F20-3C0D-37C9-36B6-12026EC534B8}"/>
          </ac:picMkLst>
        </pc:picChg>
        <pc:picChg chg="mod">
          <ac:chgData name="ANGELO ANDREA NOZZOLILLO" userId="505cf4a8-58c2-448b-bff3-99f1281f283d" providerId="ADAL" clId="{CECA4EC2-A804-4758-8451-5701457BDAEA}" dt="2024-12-13T15:15:37.780" v="5488" actId="1076"/>
          <ac:picMkLst>
            <pc:docMk/>
            <pc:sldMk cId="1730480963" sldId="333"/>
            <ac:picMk id="4098" creationId="{CA50D93E-D953-3B56-0032-B5C8DC870001}"/>
          </ac:picMkLst>
        </pc:picChg>
        <pc:cxnChg chg="mod">
          <ac:chgData name="ANGELO ANDREA NOZZOLILLO" userId="505cf4a8-58c2-448b-bff3-99f1281f283d" providerId="ADAL" clId="{CECA4EC2-A804-4758-8451-5701457BDAEA}" dt="2024-12-13T15:15:37.780" v="5488" actId="1076"/>
          <ac:cxnSpMkLst>
            <pc:docMk/>
            <pc:sldMk cId="1730480963" sldId="333"/>
            <ac:cxnSpMk id="11" creationId="{76A683C6-F6E0-25CB-9715-2C4032002828}"/>
          </ac:cxnSpMkLst>
        </pc:cxnChg>
        <pc:cxnChg chg="mod">
          <ac:chgData name="ANGELO ANDREA NOZZOLILLO" userId="505cf4a8-58c2-448b-bff3-99f1281f283d" providerId="ADAL" clId="{CECA4EC2-A804-4758-8451-5701457BDAEA}" dt="2024-12-13T15:15:37.780" v="5488" actId="1076"/>
          <ac:cxnSpMkLst>
            <pc:docMk/>
            <pc:sldMk cId="1730480963" sldId="333"/>
            <ac:cxnSpMk id="15" creationId="{C90EF078-A4AE-4D52-7434-677E00800EAC}"/>
          </ac:cxnSpMkLst>
        </pc:cxnChg>
        <pc:cxnChg chg="mod">
          <ac:chgData name="ANGELO ANDREA NOZZOLILLO" userId="505cf4a8-58c2-448b-bff3-99f1281f283d" providerId="ADAL" clId="{CECA4EC2-A804-4758-8451-5701457BDAEA}" dt="2024-12-13T15:15:45.508" v="5489"/>
          <ac:cxnSpMkLst>
            <pc:docMk/>
            <pc:sldMk cId="1730480963" sldId="333"/>
            <ac:cxnSpMk id="36" creationId="{84D350AE-24A1-3FD0-4E0E-0617BCF019EA}"/>
          </ac:cxnSpMkLst>
        </pc:cxnChg>
        <pc:cxnChg chg="mod">
          <ac:chgData name="ANGELO ANDREA NOZZOLILLO" userId="505cf4a8-58c2-448b-bff3-99f1281f283d" providerId="ADAL" clId="{CECA4EC2-A804-4758-8451-5701457BDAEA}" dt="2024-12-13T15:15:45.508" v="5489"/>
          <ac:cxnSpMkLst>
            <pc:docMk/>
            <pc:sldMk cId="1730480963" sldId="333"/>
            <ac:cxnSpMk id="37" creationId="{0A78D7C0-F6A4-7D42-7BEE-2A122595C812}"/>
          </ac:cxnSpMkLst>
        </pc:cxnChg>
      </pc:sldChg>
      <pc:sldChg chg="addSp delSp modSp add del mod modAnim">
        <pc:chgData name="ANGELO ANDREA NOZZOLILLO" userId="505cf4a8-58c2-448b-bff3-99f1281f283d" providerId="ADAL" clId="{CECA4EC2-A804-4758-8451-5701457BDAEA}" dt="2024-12-13T15:36:01.939" v="5703" actId="47"/>
        <pc:sldMkLst>
          <pc:docMk/>
          <pc:sldMk cId="3160720689" sldId="333"/>
        </pc:sldMkLst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4" creationId="{BE0F3301-914A-818A-6822-FD074D34EE0D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6" creationId="{EBFA366B-A947-0ED4-46DB-0780E110EEA7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7" creationId="{388CBFA1-6550-9229-5BF0-3FBDEE037360}"/>
          </ac:spMkLst>
        </pc:spChg>
        <pc:spChg chg="mod">
          <ac:chgData name="ANGELO ANDREA NOZZOLILLO" userId="505cf4a8-58c2-448b-bff3-99f1281f283d" providerId="ADAL" clId="{CECA4EC2-A804-4758-8451-5701457BDAEA}" dt="2024-12-13T15:28:31.573" v="5625" actId="113"/>
          <ac:spMkLst>
            <pc:docMk/>
            <pc:sldMk cId="3160720689" sldId="333"/>
            <ac:spMk id="10" creationId="{5933C3A2-4A63-AD3E-CBDF-262D0ED48B9B}"/>
          </ac:spMkLst>
        </pc:spChg>
        <pc:spChg chg="mod">
          <ac:chgData name="ANGELO ANDREA NOZZOLILLO" userId="505cf4a8-58c2-448b-bff3-99f1281f283d" providerId="ADAL" clId="{CECA4EC2-A804-4758-8451-5701457BDAEA}" dt="2024-12-13T15:17:07.519" v="5503" actId="164"/>
          <ac:spMkLst>
            <pc:docMk/>
            <pc:sldMk cId="3160720689" sldId="333"/>
            <ac:spMk id="12" creationId="{2282B0BD-A540-C7FE-31B2-BFE1C1675152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24" creationId="{7E51B4E3-667F-1DC3-AE8E-577FA50D7CE0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25" creationId="{093A56AA-F3EF-F8FB-627A-ABC65E81A65E}"/>
          </ac:spMkLst>
        </pc:spChg>
        <pc:spChg chg="mod">
          <ac:chgData name="ANGELO ANDREA NOZZOLILLO" userId="505cf4a8-58c2-448b-bff3-99f1281f283d" providerId="ADAL" clId="{CECA4EC2-A804-4758-8451-5701457BDAEA}" dt="2024-12-13T15:18:50.293" v="5512" actId="1076"/>
          <ac:spMkLst>
            <pc:docMk/>
            <pc:sldMk cId="3160720689" sldId="333"/>
            <ac:spMk id="26" creationId="{46BB45BB-6229-E316-8BDF-144DCFB4E942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5" creationId="{DB87FFB8-81AC-B0FC-6339-B03527246721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6" creationId="{595DA059-63EC-0B04-83D2-EC0226BBBADE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7" creationId="{7A63F162-B832-486E-444F-7ECB032C71EC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8" creationId="{40483680-C861-99A9-EA24-8AC591453AF4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39" creationId="{4B8A2C5C-64ED-AB5F-BBD1-106B4810D506}"/>
          </ac:spMkLst>
        </pc:spChg>
        <pc:spChg chg="mod">
          <ac:chgData name="ANGELO ANDREA NOZZOLILLO" userId="505cf4a8-58c2-448b-bff3-99f1281f283d" providerId="ADAL" clId="{CECA4EC2-A804-4758-8451-5701457BDAEA}" dt="2024-12-13T15:17:15.052" v="5505"/>
          <ac:spMkLst>
            <pc:docMk/>
            <pc:sldMk cId="3160720689" sldId="333"/>
            <ac:spMk id="40" creationId="{B5AAC4EA-4CCE-CF44-4EE9-A643929BBCB2}"/>
          </ac:spMkLst>
        </pc:spChg>
        <pc:spChg chg="mod">
          <ac:chgData name="ANGELO ANDREA NOZZOLILLO" userId="505cf4a8-58c2-448b-bff3-99f1281f283d" providerId="ADAL" clId="{CECA4EC2-A804-4758-8451-5701457BDAEA}" dt="2024-12-13T15:23:17.281" v="5567" actId="14100"/>
          <ac:spMkLst>
            <pc:docMk/>
            <pc:sldMk cId="3160720689" sldId="333"/>
            <ac:spMk id="56" creationId="{BE0F3301-914A-818A-6822-FD074D34EE0D}"/>
          </ac:spMkLst>
        </pc:spChg>
        <pc:spChg chg="mod">
          <ac:chgData name="ANGELO ANDREA NOZZOLILLO" userId="505cf4a8-58c2-448b-bff3-99f1281f283d" providerId="ADAL" clId="{CECA4EC2-A804-4758-8451-5701457BDAEA}" dt="2024-12-13T15:23:17.281" v="5567" actId="14100"/>
          <ac:spMkLst>
            <pc:docMk/>
            <pc:sldMk cId="3160720689" sldId="333"/>
            <ac:spMk id="57" creationId="{EBFA366B-A947-0ED4-46DB-0780E110EEA7}"/>
          </ac:spMkLst>
        </pc:spChg>
        <pc:spChg chg="mod">
          <ac:chgData name="ANGELO ANDREA NOZZOLILLO" userId="505cf4a8-58c2-448b-bff3-99f1281f283d" providerId="ADAL" clId="{CECA4EC2-A804-4758-8451-5701457BDAEA}" dt="2024-12-13T15:23:17.281" v="5567" actId="14100"/>
          <ac:spMkLst>
            <pc:docMk/>
            <pc:sldMk cId="3160720689" sldId="333"/>
            <ac:spMk id="58" creationId="{388CBFA1-6550-9229-5BF0-3FBDEE037360}"/>
          </ac:spMkLst>
        </pc:spChg>
        <pc:spChg chg="add del mod">
          <ac:chgData name="ANGELO ANDREA NOZZOLILLO" userId="505cf4a8-58c2-448b-bff3-99f1281f283d" providerId="ADAL" clId="{CECA4EC2-A804-4758-8451-5701457BDAEA}" dt="2024-12-13T15:21:21.873" v="5545" actId="478"/>
          <ac:spMkLst>
            <pc:docMk/>
            <pc:sldMk cId="3160720689" sldId="333"/>
            <ac:spMk id="59" creationId="{7E51B4E3-667F-1DC3-AE8E-577FA50D7CE0}"/>
          </ac:spMkLst>
        </pc:spChg>
        <pc:spChg chg="add del mod">
          <ac:chgData name="ANGELO ANDREA NOZZOLILLO" userId="505cf4a8-58c2-448b-bff3-99f1281f283d" providerId="ADAL" clId="{CECA4EC2-A804-4758-8451-5701457BDAEA}" dt="2024-12-13T15:21:25.157" v="5546" actId="478"/>
          <ac:spMkLst>
            <pc:docMk/>
            <pc:sldMk cId="3160720689" sldId="333"/>
            <ac:spMk id="60" creationId="{093A56AA-F3EF-F8FB-627A-ABC65E81A65E}"/>
          </ac:spMkLst>
        </pc:spChg>
        <pc:spChg chg="add del mod">
          <ac:chgData name="ANGELO ANDREA NOZZOLILLO" userId="505cf4a8-58c2-448b-bff3-99f1281f283d" providerId="ADAL" clId="{CECA4EC2-A804-4758-8451-5701457BDAEA}" dt="2024-12-13T15:21:28.787" v="5547" actId="478"/>
          <ac:spMkLst>
            <pc:docMk/>
            <pc:sldMk cId="3160720689" sldId="333"/>
            <ac:spMk id="61" creationId="{46BB45BB-6229-E316-8BDF-144DCFB4E942}"/>
          </ac:spMkLst>
        </pc:spChg>
        <pc:grpChg chg="add mod">
          <ac:chgData name="ANGELO ANDREA NOZZOLILLO" userId="505cf4a8-58c2-448b-bff3-99f1281f283d" providerId="ADAL" clId="{CECA4EC2-A804-4758-8451-5701457BDAEA}" dt="2024-12-13T15:17:07.519" v="5503" actId="164"/>
          <ac:grpSpMkLst>
            <pc:docMk/>
            <pc:sldMk cId="3160720689" sldId="333"/>
            <ac:grpSpMk id="2" creationId="{9C7D9D6F-3CF0-B82F-3BF2-F07F348BDD15}"/>
          </ac:grpSpMkLst>
        </pc:grpChg>
        <pc:grpChg chg="add del mod">
          <ac:chgData name="ANGELO ANDREA NOZZOLILLO" userId="505cf4a8-58c2-448b-bff3-99f1281f283d" providerId="ADAL" clId="{CECA4EC2-A804-4758-8451-5701457BDAEA}" dt="2024-12-13T15:18:54.551" v="5514" actId="21"/>
          <ac:grpSpMkLst>
            <pc:docMk/>
            <pc:sldMk cId="3160720689" sldId="333"/>
            <ac:grpSpMk id="3" creationId="{09D59747-4C86-1DF7-3BA5-1181DA5FC3CC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5" creationId="{1DF0003F-3CB3-758D-E9CF-96B2C0697D2E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8" creationId="{EE7F5573-EB79-F7FA-01BD-46789B8B1465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13" creationId="{80337FF7-589D-4B9D-5F6F-640E15E2F3B8}"/>
          </ac:grpSpMkLst>
        </pc:grpChg>
        <pc:grpChg chg="mod">
          <ac:chgData name="ANGELO ANDREA NOZZOLILLO" userId="505cf4a8-58c2-448b-bff3-99f1281f283d" providerId="ADAL" clId="{CECA4EC2-A804-4758-8451-5701457BDAEA}" dt="2024-12-13T15:18:50.293" v="5512" actId="1076"/>
          <ac:grpSpMkLst>
            <pc:docMk/>
            <pc:sldMk cId="3160720689" sldId="333"/>
            <ac:grpSpMk id="18" creationId="{64D821A6-0907-9D9D-C75A-583349712472}"/>
          </ac:grpSpMkLst>
        </pc:grpChg>
        <pc:grpChg chg="add 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2" creationId="{74162D29-8375-FB41-AEA7-C917A0ACCF5E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7" creationId="{15A2234B-1B06-9FD4-4E6E-AC153E856BF8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8" creationId="{BAF265F4-B80C-85E6-7751-F0483B2642C2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29" creationId="{A49E975C-9193-154B-238F-F2D6C9F80B72}"/>
          </ac:grpSpMkLst>
        </pc:grpChg>
        <pc:grpChg chg="mod">
          <ac:chgData name="ANGELO ANDREA NOZZOLILLO" userId="505cf4a8-58c2-448b-bff3-99f1281f283d" providerId="ADAL" clId="{CECA4EC2-A804-4758-8451-5701457BDAEA}" dt="2024-12-13T15:17:15.052" v="5505"/>
          <ac:grpSpMkLst>
            <pc:docMk/>
            <pc:sldMk cId="3160720689" sldId="333"/>
            <ac:grpSpMk id="30" creationId="{63935388-3F50-DA5F-9398-5103F34034A8}"/>
          </ac:grpSpMkLst>
        </pc:grpChg>
        <pc:grpChg chg="add 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46" creationId="{09D59747-4C86-1DF7-3BA5-1181DA5FC3CC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48" creationId="{1DF0003F-3CB3-758D-E9CF-96B2C0697D2E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49" creationId="{EE7F5573-EB79-F7FA-01BD-46789B8B1465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50" creationId="{80337FF7-589D-4B9D-5F6F-640E15E2F3B8}"/>
          </ac:grpSpMkLst>
        </pc:grpChg>
        <pc:grpChg chg="mod">
          <ac:chgData name="ANGELO ANDREA NOZZOLILLO" userId="505cf4a8-58c2-448b-bff3-99f1281f283d" providerId="ADAL" clId="{CECA4EC2-A804-4758-8451-5701457BDAEA}" dt="2024-12-13T15:23:17.281" v="5567" actId="14100"/>
          <ac:grpSpMkLst>
            <pc:docMk/>
            <pc:sldMk cId="3160720689" sldId="333"/>
            <ac:grpSpMk id="51" creationId="{64D821A6-0907-9D9D-C75A-583349712472}"/>
          </ac:grpSpMkLst>
        </pc:grp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9" creationId="{C69101E2-8D4E-7F52-5227-120A6FD8EECA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6" creationId="{A272F6A4-82D7-41F1-6EED-94F4D55551FD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7" creationId="{FCB8F260-55AB-8AAA-F914-849DFC2086CC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9" creationId="{2710EAC1-0FA2-3C6E-5277-19156FFA4A42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21" creationId="{3167B71E-CE27-76E8-962E-80801E92B596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23" creationId="{A4451CFC-8E0B-F5B5-040C-E6842B77BD13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1" creationId="{4C6001D9-EF1B-F65C-CC17-468444AEB842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2" creationId="{4A79609B-44EA-960D-4B16-CCECCD309010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3" creationId="{B2E47ED4-91ED-55DC-81A4-4A87178E7F08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34" creationId="{F45E2B38-7E0B-DEF3-6586-76AE1D288A46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41" creationId="{460C7946-5809-B57D-9B2B-253D769C2AAF}"/>
          </ac:picMkLst>
        </pc:picChg>
        <pc:picChg chg="mod">
          <ac:chgData name="ANGELO ANDREA NOZZOLILLO" userId="505cf4a8-58c2-448b-bff3-99f1281f283d" providerId="ADAL" clId="{CECA4EC2-A804-4758-8451-5701457BDAEA}" dt="2024-12-13T15:17:15.052" v="5505"/>
          <ac:picMkLst>
            <pc:docMk/>
            <pc:sldMk cId="3160720689" sldId="333"/>
            <ac:picMk id="42" creationId="{0DF5975E-EE13-B819-C9F3-0A46205603B3}"/>
          </ac:picMkLst>
        </pc:picChg>
        <pc:picChg chg="add del mod">
          <ac:chgData name="ANGELO ANDREA NOZZOLILLO" userId="505cf4a8-58c2-448b-bff3-99f1281f283d" providerId="ADAL" clId="{CECA4EC2-A804-4758-8451-5701457BDAEA}" dt="2024-12-13T15:21:06.614" v="5544" actId="478"/>
          <ac:picMkLst>
            <pc:docMk/>
            <pc:sldMk cId="3160720689" sldId="333"/>
            <ac:picMk id="45" creationId="{36EB5AA6-8A31-4251-A906-38F58847781D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47" creationId="{E53C5ED1-A3A5-6312-C276-38FE9D0B1F7E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2" creationId="{2710EAC1-0FA2-3C6E-5277-19156FFA4A42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3" creationId="{3167B71E-CE27-76E8-962E-80801E92B596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4" creationId="{A272F6A4-82D7-41F1-6EED-94F4D55551FD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55" creationId="{FCB8F260-55AB-8AAA-F914-849DFC2086CC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62" creationId="{2D4FA419-A6E2-74DD-F0DA-8B9CD8638511}"/>
          </ac:picMkLst>
        </pc:picChg>
        <pc:picChg chg="mod">
          <ac:chgData name="ANGELO ANDREA NOZZOLILLO" userId="505cf4a8-58c2-448b-bff3-99f1281f283d" providerId="ADAL" clId="{CECA4EC2-A804-4758-8451-5701457BDAEA}" dt="2024-12-13T15:23:17.281" v="5567" actId="14100"/>
          <ac:picMkLst>
            <pc:docMk/>
            <pc:sldMk cId="3160720689" sldId="333"/>
            <ac:picMk id="63" creationId="{C69101E2-8D4E-7F52-5227-120A6FD8EECA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1032" creationId="{E53C5ED1-A3A5-6312-C276-38FE9D0B1F7E}"/>
          </ac:picMkLst>
        </pc:picChg>
        <pc:picChg chg="mod">
          <ac:chgData name="ANGELO ANDREA NOZZOLILLO" userId="505cf4a8-58c2-448b-bff3-99f1281f283d" providerId="ADAL" clId="{CECA4EC2-A804-4758-8451-5701457BDAEA}" dt="2024-12-13T15:18:50.293" v="5512" actId="1076"/>
          <ac:picMkLst>
            <pc:docMk/>
            <pc:sldMk cId="3160720689" sldId="333"/>
            <ac:picMk id="4098" creationId="{2D4FA419-A6E2-74DD-F0DA-8B9CD8638511}"/>
          </ac:picMkLst>
        </pc:picChg>
        <pc:cxnChg chg="mod">
          <ac:chgData name="ANGELO ANDREA NOZZOLILLO" userId="505cf4a8-58c2-448b-bff3-99f1281f283d" providerId="ADAL" clId="{CECA4EC2-A804-4758-8451-5701457BDAEA}" dt="2024-12-13T15:18:50.293" v="5512" actId="1076"/>
          <ac:cxnSpMkLst>
            <pc:docMk/>
            <pc:sldMk cId="3160720689" sldId="333"/>
            <ac:cxnSpMk id="11" creationId="{7CF27F5A-BF4A-D217-BBA8-CF8950B8FE16}"/>
          </ac:cxnSpMkLst>
        </pc:cxnChg>
        <pc:cxnChg chg="mod">
          <ac:chgData name="ANGELO ANDREA NOZZOLILLO" userId="505cf4a8-58c2-448b-bff3-99f1281f283d" providerId="ADAL" clId="{CECA4EC2-A804-4758-8451-5701457BDAEA}" dt="2024-12-13T15:18:50.293" v="5512" actId="1076"/>
          <ac:cxnSpMkLst>
            <pc:docMk/>
            <pc:sldMk cId="3160720689" sldId="333"/>
            <ac:cxnSpMk id="15" creationId="{FF930600-B72E-12A8-A9D2-EB1455739B10}"/>
          </ac:cxnSpMkLst>
        </pc:cxnChg>
        <pc:cxnChg chg="mod">
          <ac:chgData name="ANGELO ANDREA NOZZOLILLO" userId="505cf4a8-58c2-448b-bff3-99f1281f283d" providerId="ADAL" clId="{CECA4EC2-A804-4758-8451-5701457BDAEA}" dt="2024-12-13T15:17:15.052" v="5505"/>
          <ac:cxnSpMkLst>
            <pc:docMk/>
            <pc:sldMk cId="3160720689" sldId="333"/>
            <ac:cxnSpMk id="43" creationId="{3471EB94-DF9D-39EA-EC27-4566FEB6869A}"/>
          </ac:cxnSpMkLst>
        </pc:cxnChg>
        <pc:cxnChg chg="mod">
          <ac:chgData name="ANGELO ANDREA NOZZOLILLO" userId="505cf4a8-58c2-448b-bff3-99f1281f283d" providerId="ADAL" clId="{CECA4EC2-A804-4758-8451-5701457BDAEA}" dt="2024-12-13T15:17:15.052" v="5505"/>
          <ac:cxnSpMkLst>
            <pc:docMk/>
            <pc:sldMk cId="3160720689" sldId="333"/>
            <ac:cxnSpMk id="44" creationId="{C85595B2-74C6-5D0C-AD03-896C4DC63BB5}"/>
          </ac:cxnSpMkLst>
        </pc:cxnChg>
        <pc:cxnChg chg="mod">
          <ac:chgData name="ANGELO ANDREA NOZZOLILLO" userId="505cf4a8-58c2-448b-bff3-99f1281f283d" providerId="ADAL" clId="{CECA4EC2-A804-4758-8451-5701457BDAEA}" dt="2024-12-13T15:23:17.281" v="5567" actId="14100"/>
          <ac:cxnSpMkLst>
            <pc:docMk/>
            <pc:sldMk cId="3160720689" sldId="333"/>
            <ac:cxnSpMk id="4096" creationId="{7CF27F5A-BF4A-D217-BBA8-CF8950B8FE16}"/>
          </ac:cxnSpMkLst>
        </pc:cxnChg>
        <pc:cxnChg chg="mod">
          <ac:chgData name="ANGELO ANDREA NOZZOLILLO" userId="505cf4a8-58c2-448b-bff3-99f1281f283d" providerId="ADAL" clId="{CECA4EC2-A804-4758-8451-5701457BDAEA}" dt="2024-12-13T15:23:17.281" v="5567" actId="14100"/>
          <ac:cxnSpMkLst>
            <pc:docMk/>
            <pc:sldMk cId="3160720689" sldId="333"/>
            <ac:cxnSpMk id="4097" creationId="{FF930600-B72E-12A8-A9D2-EB1455739B10}"/>
          </ac:cxnSpMkLst>
        </pc:cxnChg>
      </pc:sldChg>
      <pc:sldChg chg="new del">
        <pc:chgData name="ANGELO ANDREA NOZZOLILLO" userId="505cf4a8-58c2-448b-bff3-99f1281f283d" providerId="ADAL" clId="{CECA4EC2-A804-4758-8451-5701457BDAEA}" dt="2024-12-13T08:43:21.916" v="5436" actId="47"/>
        <pc:sldMkLst>
          <pc:docMk/>
          <pc:sldMk cId="1495533708" sldId="334"/>
        </pc:sldMkLst>
      </pc:sldChg>
      <pc:sldChg chg="addSp delSp modSp add del mod delAnim modAnim">
        <pc:chgData name="ANGELO ANDREA NOZZOLILLO" userId="505cf4a8-58c2-448b-bff3-99f1281f283d" providerId="ADAL" clId="{CECA4EC2-A804-4758-8451-5701457BDAEA}" dt="2024-12-13T15:28:35.241" v="5626" actId="47"/>
        <pc:sldMkLst>
          <pc:docMk/>
          <pc:sldMk cId="2459489824" sldId="334"/>
        </pc:sldMkLst>
        <pc:spChg chg="del">
          <ac:chgData name="ANGELO ANDREA NOZZOLILLO" userId="505cf4a8-58c2-448b-bff3-99f1281f283d" providerId="ADAL" clId="{CECA4EC2-A804-4758-8451-5701457BDAEA}" dt="2024-12-13T15:23:48.470" v="5573" actId="478"/>
          <ac:spMkLst>
            <pc:docMk/>
            <pc:sldMk cId="2459489824" sldId="334"/>
            <ac:spMk id="10" creationId="{9ED297F9-E5EA-E428-42D6-91E739AFDDE4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0" creationId="{22E7EECF-D273-F760-2CF2-8B949C5232E1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1" creationId="{365200FC-1C90-ECD7-560D-A5B3DF97CC61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2" creationId="{2CE0C645-C6DA-F1FC-AE0C-445741BDD3CA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3" creationId="{E07973D9-3F64-DE24-BCDF-E26040D8D5BA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4" creationId="{F92CB443-AF14-95D7-DF59-1ECEBCD65DEB}"/>
          </ac:spMkLst>
        </pc:spChg>
        <pc:spChg chg="mod">
          <ac:chgData name="ANGELO ANDREA NOZZOLILLO" userId="505cf4a8-58c2-448b-bff3-99f1281f283d" providerId="ADAL" clId="{CECA4EC2-A804-4758-8451-5701457BDAEA}" dt="2024-12-13T15:23:37.774" v="5570" actId="1076"/>
          <ac:spMkLst>
            <pc:docMk/>
            <pc:sldMk cId="2459489824" sldId="334"/>
            <ac:spMk id="35" creationId="{FF54AE5E-45EE-80C0-835C-9AD44094A178}"/>
          </ac:spMkLst>
        </pc:s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3" creationId="{6131A29B-57DE-0A61-FC81-0A1076C67334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5" creationId="{DE7C75A8-4015-4D55-6944-CA4C869F2E45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8" creationId="{F99B1DB8-4AFD-5B58-227F-8D1A094B1D41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13" creationId="{5D611D73-03D0-6A82-B16F-B54C3961FD6E}"/>
          </ac:grpSpMkLst>
        </pc:grpChg>
        <pc:grpChg chg="del">
          <ac:chgData name="ANGELO ANDREA NOZZOLILLO" userId="505cf4a8-58c2-448b-bff3-99f1281f283d" providerId="ADAL" clId="{CECA4EC2-A804-4758-8451-5701457BDAEA}" dt="2024-12-13T15:23:44.112" v="5571" actId="478"/>
          <ac:grpSpMkLst>
            <pc:docMk/>
            <pc:sldMk cId="2459489824" sldId="334"/>
            <ac:grpSpMk id="18" creationId="{2866566A-D082-862C-384D-66D8B02DC076}"/>
          </ac:grpSpMkLst>
        </pc:gr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29" creationId="{8B85055A-2A56-CE5B-3B09-055EF1444173}"/>
          </ac:grpSpMkLst>
        </pc:gr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36" creationId="{40D5E2C6-E0E6-47B5-F572-73E848A132CF}"/>
          </ac:grpSpMkLst>
        </pc:grpChg>
        <pc:grpChg chg="add mod">
          <ac:chgData name="ANGELO ANDREA NOZZOLILLO" userId="505cf4a8-58c2-448b-bff3-99f1281f283d" providerId="ADAL" clId="{CECA4EC2-A804-4758-8451-5701457BDAEA}" dt="2024-12-13T15:23:37.774" v="5570" actId="1076"/>
          <ac:grpSpMkLst>
            <pc:docMk/>
            <pc:sldMk cId="2459489824" sldId="334"/>
            <ac:grpSpMk id="39" creationId="{2559277B-8CEF-6A32-1B4C-3FA9FECC7E84}"/>
          </ac:grpSpMkLst>
        </pc:grpChg>
        <pc:picChg chg="add 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2" creationId="{583362F8-E083-7A42-B10B-AF5CFBE58885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22" creationId="{03F56DE0-C5F9-3FA1-A4FC-BCD6B5E3548D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23" creationId="{D2E79DE6-C765-5B7C-906E-B5A4E596FDB5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37" creationId="{A42E2C39-4A87-7653-E49C-37C0E7D150AB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38" creationId="{AAFCADE7-F7DF-BCE1-03AD-338158ACBB1B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40" creationId="{B0E146F3-EF3B-72BF-6008-73FC56314196}"/>
          </ac:picMkLst>
        </pc:picChg>
        <pc:picChg chg="mod">
          <ac:chgData name="ANGELO ANDREA NOZZOLILLO" userId="505cf4a8-58c2-448b-bff3-99f1281f283d" providerId="ADAL" clId="{CECA4EC2-A804-4758-8451-5701457BDAEA}" dt="2024-12-13T15:23:37.774" v="5570" actId="1076"/>
          <ac:picMkLst>
            <pc:docMk/>
            <pc:sldMk cId="2459489824" sldId="334"/>
            <ac:picMk id="41" creationId="{CDF6E2F6-F4BF-0720-579C-62E12787AE8A}"/>
          </ac:picMkLst>
        </pc:picChg>
        <pc:picChg chg="del">
          <ac:chgData name="ANGELO ANDREA NOZZOLILLO" userId="505cf4a8-58c2-448b-bff3-99f1281f283d" providerId="ADAL" clId="{CECA4EC2-A804-4758-8451-5701457BDAEA}" dt="2024-12-13T15:23:45.787" v="5572" actId="478"/>
          <ac:picMkLst>
            <pc:docMk/>
            <pc:sldMk cId="2459489824" sldId="334"/>
            <ac:picMk id="1032" creationId="{0B49579F-A3D6-D7A6-9A6F-E8885360449B}"/>
          </ac:picMkLst>
        </pc:picChg>
        <pc:cxnChg chg="mod">
          <ac:chgData name="ANGELO ANDREA NOZZOLILLO" userId="505cf4a8-58c2-448b-bff3-99f1281f283d" providerId="ADAL" clId="{CECA4EC2-A804-4758-8451-5701457BDAEA}" dt="2024-12-13T15:23:37.774" v="5570" actId="1076"/>
          <ac:cxnSpMkLst>
            <pc:docMk/>
            <pc:sldMk cId="2459489824" sldId="334"/>
            <ac:cxnSpMk id="27" creationId="{874F2211-ADE8-2292-630F-B8F4B38E4CAF}"/>
          </ac:cxnSpMkLst>
        </pc:cxnChg>
        <pc:cxnChg chg="mod">
          <ac:chgData name="ANGELO ANDREA NOZZOLILLO" userId="505cf4a8-58c2-448b-bff3-99f1281f283d" providerId="ADAL" clId="{CECA4EC2-A804-4758-8451-5701457BDAEA}" dt="2024-12-13T15:23:37.774" v="5570" actId="1076"/>
          <ac:cxnSpMkLst>
            <pc:docMk/>
            <pc:sldMk cId="2459489824" sldId="334"/>
            <ac:cxnSpMk id="28" creationId="{55EF042A-362C-D7C2-0EE6-7F57F2315A01}"/>
          </ac:cxnSpMkLst>
        </pc:cxnChg>
      </pc:sldChg>
      <pc:sldChg chg="addSp delSp modSp new mod modTransition modAnim">
        <pc:chgData name="ANGELO ANDREA NOZZOLILLO" userId="505cf4a8-58c2-448b-bff3-99f1281f283d" providerId="ADAL" clId="{CECA4EC2-A804-4758-8451-5701457BDAEA}" dt="2024-12-13T15:37:05.187" v="5714" actId="20577"/>
        <pc:sldMkLst>
          <pc:docMk/>
          <pc:sldMk cId="3303211116" sldId="334"/>
        </pc:sldMkLst>
        <pc:spChg chg="del">
          <ac:chgData name="ANGELO ANDREA NOZZOLILLO" userId="505cf4a8-58c2-448b-bff3-99f1281f283d" providerId="ADAL" clId="{CECA4EC2-A804-4758-8451-5701457BDAEA}" dt="2024-12-13T15:29:00.604" v="5628" actId="478"/>
          <ac:spMkLst>
            <pc:docMk/>
            <pc:sldMk cId="3303211116" sldId="334"/>
            <ac:spMk id="2" creationId="{08A1A3B6-582B-9544-7EBF-079A3428DB24}"/>
          </ac:spMkLst>
        </pc:spChg>
        <pc:spChg chg="del">
          <ac:chgData name="ANGELO ANDREA NOZZOLILLO" userId="505cf4a8-58c2-448b-bff3-99f1281f283d" providerId="ADAL" clId="{CECA4EC2-A804-4758-8451-5701457BDAEA}" dt="2024-12-13T15:29:02.239" v="5629" actId="478"/>
          <ac:spMkLst>
            <pc:docMk/>
            <pc:sldMk cId="3303211116" sldId="334"/>
            <ac:spMk id="3" creationId="{93457E4C-26E8-C60F-C5F2-2C9BDC923B9D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4" creationId="{D3A3FE79-A0A9-0761-B0F8-FDC8BCE1A0E2}"/>
          </ac:spMkLst>
        </pc:spChg>
        <pc:spChg chg="add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5" creationId="{6DBB9D53-355E-C882-C330-2F8BBDF8CB5E}"/>
          </ac:spMkLst>
        </pc:spChg>
        <pc:spChg chg="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3" creationId="{B1FC99D7-AC7F-C9D5-5AA7-9EEEC81548F4}"/>
          </ac:spMkLst>
        </pc:spChg>
        <pc:spChg chg="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4" creationId="{407E77F2-A256-988B-83F2-FB522870854F}"/>
          </ac:spMkLst>
        </pc:spChg>
        <pc:spChg chg="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5" creationId="{7EEA7A5F-0E3E-BA52-0106-2C46859342D1}"/>
          </ac:spMkLst>
        </pc:spChg>
        <pc:spChg chg="add del mod">
          <ac:chgData name="ANGELO ANDREA NOZZOLILLO" userId="505cf4a8-58c2-448b-bff3-99f1281f283d" providerId="ADAL" clId="{CECA4EC2-A804-4758-8451-5701457BDAEA}" dt="2024-12-13T15:33:45.269" v="5686" actId="478"/>
          <ac:spMkLst>
            <pc:docMk/>
            <pc:sldMk cId="3303211116" sldId="334"/>
            <ac:spMk id="16" creationId="{741EED96-216E-F74E-53CC-0EC6131E4EE7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7" creationId="{487B3230-DD48-CF56-020E-0BC5C53F8725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18" creationId="{D0E6A6F5-FF70-0AA5-22B7-0B451E027A05}"/>
          </ac:spMkLst>
        </pc:spChg>
        <pc:spChg chg="add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28" creationId="{7945EC2D-B21E-E947-6DD8-23ACC3020E11}"/>
          </ac:spMkLst>
        </pc:spChg>
        <pc:spChg chg="add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29" creationId="{6FF0FFB6-A466-FB13-23CD-48F855195D9A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32" creationId="{9BAC5F13-C4A9-844C-6C81-9DFB7AF74D43}"/>
          </ac:spMkLst>
        </pc:spChg>
        <pc:spChg chg="add del mod">
          <ac:chgData name="ANGELO ANDREA NOZZOLILLO" userId="505cf4a8-58c2-448b-bff3-99f1281f283d" providerId="ADAL" clId="{CECA4EC2-A804-4758-8451-5701457BDAEA}" dt="2024-12-13T15:33:15.386" v="5683" actId="14100"/>
          <ac:spMkLst>
            <pc:docMk/>
            <pc:sldMk cId="3303211116" sldId="334"/>
            <ac:spMk id="33" creationId="{A2AAC458-31C4-ED2D-7142-57053DE8ADA2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5" creationId="{CD9F29BC-7314-290D-2F5C-CDE752BE6335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6" creationId="{C9C138B6-26C5-7D3D-0914-0E9C5BB4E3CA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7" creationId="{91CE3206-8B63-4282-61CD-00B2F1013CF6}"/>
          </ac:spMkLst>
        </pc:spChg>
        <pc:spChg chg="add mod">
          <ac:chgData name="ANGELO ANDREA NOZZOLILLO" userId="505cf4a8-58c2-448b-bff3-99f1281f283d" providerId="ADAL" clId="{CECA4EC2-A804-4758-8451-5701457BDAEA}" dt="2024-12-13T15:31:25.422" v="5650"/>
          <ac:spMkLst>
            <pc:docMk/>
            <pc:sldMk cId="3303211116" sldId="334"/>
            <ac:spMk id="38" creationId="{CDBC3D85-A17A-5630-9B12-FEEE43920A44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1" creationId="{91EA5FCD-9C23-5199-54A3-D8D0D3CB42C2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2" creationId="{79178DA2-9D25-484A-AF81-B6197753D690}"/>
          </ac:spMkLst>
        </pc:spChg>
        <pc:spChg chg="add mod">
          <ac:chgData name="ANGELO ANDREA NOZZOLILLO" userId="505cf4a8-58c2-448b-bff3-99f1281f283d" providerId="ADAL" clId="{CECA4EC2-A804-4758-8451-5701457BDAEA}" dt="2024-12-13T15:33:31.899" v="5685"/>
          <ac:spMkLst>
            <pc:docMk/>
            <pc:sldMk cId="3303211116" sldId="334"/>
            <ac:spMk id="43" creationId="{41EB8A22-2ADD-501A-0E90-0C800A59DEC9}"/>
          </ac:spMkLst>
        </pc:spChg>
        <pc:spChg chg="add mod">
          <ac:chgData name="ANGELO ANDREA NOZZOLILLO" userId="505cf4a8-58c2-448b-bff3-99f1281f283d" providerId="ADAL" clId="{CECA4EC2-A804-4758-8451-5701457BDAEA}" dt="2024-12-13T15:37:05.187" v="5714" actId="20577"/>
          <ac:spMkLst>
            <pc:docMk/>
            <pc:sldMk cId="3303211116" sldId="334"/>
            <ac:spMk id="44" creationId="{573A41A7-0765-7839-FE83-D13D0DB87851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46" creationId="{0BDCF8F8-EC13-92B4-4438-6E1C9EA546A2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53" creationId="{B5C2864D-F539-9841-D255-11FF3D94090C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54" creationId="{D721F683-AFAA-3387-1DE3-2D61CF7D1984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3" creationId="{55C5CD4B-9365-177F-28B8-CD51FA4B9A0C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4" creationId="{F753F78E-B9A3-730E-FD0D-798236D42315}"/>
          </ac:spMkLst>
        </pc:spChg>
        <pc:spChg chg="mod">
          <ac:chgData name="ANGELO ANDREA NOZZOLILLO" userId="505cf4a8-58c2-448b-bff3-99f1281f283d" providerId="ADAL" clId="{CECA4EC2-A804-4758-8451-5701457BDAEA}" dt="2024-12-13T15:35:01.999" v="5701" actId="1076"/>
          <ac:spMkLst>
            <pc:docMk/>
            <pc:sldMk cId="3303211116" sldId="334"/>
            <ac:spMk id="65" creationId="{A51A0AFB-0871-6C08-538D-FA6F0FD6E280}"/>
          </ac:spMkLst>
        </pc:s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7" creationId="{CD556C84-BF50-B991-1390-47D4FCAE9DB2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12" creationId="{8A0AC417-025D-A5AB-386F-3F9E6F93E813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19" creationId="{A27B11DB-394F-D32C-BE0E-09ACCD9ABDFB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22" creationId="{987994C7-2252-12EB-6A09-199DD4621D2A}"/>
          </ac:grpSpMkLst>
        </pc:grpChg>
        <pc:grpChg chg="add mod">
          <ac:chgData name="ANGELO ANDREA NOZZOLILLO" userId="505cf4a8-58c2-448b-bff3-99f1281f283d" providerId="ADAL" clId="{CECA4EC2-A804-4758-8451-5701457BDAEA}" dt="2024-12-13T15:33:15.386" v="5683" actId="14100"/>
          <ac:grpSpMkLst>
            <pc:docMk/>
            <pc:sldMk cId="3303211116" sldId="334"/>
            <ac:grpSpMk id="25" creationId="{5DE7B739-3731-A23E-90EB-EB5DB13B3C67}"/>
          </ac:grpSpMkLst>
        </pc:grpChg>
        <pc:grpChg chg="add del mod">
          <ac:chgData name="ANGELO ANDREA NOZZOLILLO" userId="505cf4a8-58c2-448b-bff3-99f1281f283d" providerId="ADAL" clId="{CECA4EC2-A804-4758-8451-5701457BDAEA}" dt="2024-12-13T15:34:51.256" v="5699" actId="478"/>
          <ac:grpSpMkLst>
            <pc:docMk/>
            <pc:sldMk cId="3303211116" sldId="334"/>
            <ac:grpSpMk id="34" creationId="{23312817-4CD7-D0B5-4E42-1659CE7B6750}"/>
          </ac:grpSpMkLst>
        </pc:grpChg>
        <pc:grpChg chg="add 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5" creationId="{B67F64A3-38F6-8524-0CA9-D64AD1E43B3C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8" creationId="{6ED6A383-C86A-8E07-3B5E-455708DD5917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49" creationId="{85ED48A0-9C6B-42C6-9BD2-548E2E72F5B1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0" creationId="{E92A630C-1E3B-84D1-A6E4-2C0149558EB1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1" creationId="{2802E047-8C95-6051-2F50-6AB30A91FCD7}"/>
          </ac:grpSpMkLst>
        </pc:grpChg>
        <pc:grpChg chg="mod">
          <ac:chgData name="ANGELO ANDREA NOZZOLILLO" userId="505cf4a8-58c2-448b-bff3-99f1281f283d" providerId="ADAL" clId="{CECA4EC2-A804-4758-8451-5701457BDAEA}" dt="2024-12-13T15:35:01.999" v="5701" actId="1076"/>
          <ac:grpSpMkLst>
            <pc:docMk/>
            <pc:sldMk cId="3303211116" sldId="334"/>
            <ac:grpSpMk id="52" creationId="{6A8BA72E-2CB1-ED20-9D56-F9558D1EF8FC}"/>
          </ac:grpSpMkLst>
        </pc:grpChg>
        <pc:picChg chg="add 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6" creationId="{5C6EC0CA-9C8E-D1DC-2244-68FA501D7484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8" creationId="{D8DFA1DB-5F95-3D33-4B4F-C3C7F1A9266E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9" creationId="{19BEF092-7922-E83E-346A-B0BB52D28773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0" creationId="{F9030BCB-A4A5-AC8A-F744-69CEA5282873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1" creationId="{18BEBEAB-9F54-45B6-6C81-3C70C0BBB395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3" creationId="{D09CD689-3F4C-960B-5CCF-8613AE6B518F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4" creationId="{B149D307-5E98-0405-1280-A6B45FED8F54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6" creationId="{F15A752C-133F-4B1D-02F0-A51A8D641290}"/>
          </ac:picMkLst>
        </pc:picChg>
        <pc:picChg chg="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27" creationId="{765809A2-BECD-F8F6-E4F2-BBC533155D0D}"/>
          </ac:picMkLst>
        </pc:picChg>
        <pc:picChg chg="add mod">
          <ac:chgData name="ANGELO ANDREA NOZZOLILLO" userId="505cf4a8-58c2-448b-bff3-99f1281f283d" providerId="ADAL" clId="{CECA4EC2-A804-4758-8451-5701457BDAEA}" dt="2024-12-13T15:33:15.386" v="5683" actId="14100"/>
          <ac:picMkLst>
            <pc:docMk/>
            <pc:sldMk cId="3303211116" sldId="334"/>
            <ac:picMk id="30" creationId="{2DB080EC-05A8-01B8-1E93-0321581078F7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47" creationId="{7CC6488E-1DA8-769E-A55E-156E5E9C22F0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5" creationId="{CD30C728-0A8C-D357-0977-3F03CEC6C492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7" creationId="{E6EA4B75-20CF-882D-8FE3-53A83B4B720D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8" creationId="{6B83FB4F-9DCA-F5CD-E097-FA49EF96A13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59" creationId="{794A6084-879A-9393-7580-FFD0DE4C87B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0" creationId="{9B746F95-61F4-9A44-39E4-5659D3AEFFE3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1" creationId="{788A058A-38C0-116C-F38B-1B3BAA12AF30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2" creationId="{E56F8516-E962-F03B-D4C9-946ED5599A22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6" creationId="{211E2807-F138-808F-6789-AE09CAA1393B}"/>
          </ac:picMkLst>
        </pc:picChg>
        <pc:picChg chg="mod">
          <ac:chgData name="ANGELO ANDREA NOZZOLILLO" userId="505cf4a8-58c2-448b-bff3-99f1281f283d" providerId="ADAL" clId="{CECA4EC2-A804-4758-8451-5701457BDAEA}" dt="2024-12-13T15:35:01.999" v="5701" actId="1076"/>
          <ac:picMkLst>
            <pc:docMk/>
            <pc:sldMk cId="3303211116" sldId="334"/>
            <ac:picMk id="67" creationId="{63F2A0A9-57DC-FADA-CFE9-CB08A1E31399}"/>
          </ac:picMkLst>
        </pc:picChg>
        <pc:cxnChg chg="mod">
          <ac:chgData name="ANGELO ANDREA NOZZOLILLO" userId="505cf4a8-58c2-448b-bff3-99f1281f283d" providerId="ADAL" clId="{CECA4EC2-A804-4758-8451-5701457BDAEA}" dt="2024-12-13T15:33:15.386" v="5683" actId="14100"/>
          <ac:cxnSpMkLst>
            <pc:docMk/>
            <pc:sldMk cId="3303211116" sldId="334"/>
            <ac:cxnSpMk id="10" creationId="{A4C6779A-9941-167C-975F-198A386B7F97}"/>
          </ac:cxnSpMkLst>
        </pc:cxnChg>
        <pc:cxnChg chg="mod">
          <ac:chgData name="ANGELO ANDREA NOZZOLILLO" userId="505cf4a8-58c2-448b-bff3-99f1281f283d" providerId="ADAL" clId="{CECA4EC2-A804-4758-8451-5701457BDAEA}" dt="2024-12-13T15:33:15.386" v="5683" actId="14100"/>
          <ac:cxnSpMkLst>
            <pc:docMk/>
            <pc:sldMk cId="3303211116" sldId="334"/>
            <ac:cxnSpMk id="11" creationId="{7D3AEEC8-F6BB-B383-7239-B94400ABC7FA}"/>
          </ac:cxnSpMkLst>
        </pc:cxnChg>
        <pc:cxnChg chg="add mod">
          <ac:chgData name="ANGELO ANDREA NOZZOLILLO" userId="505cf4a8-58c2-448b-bff3-99f1281f283d" providerId="ADAL" clId="{CECA4EC2-A804-4758-8451-5701457BDAEA}" dt="2024-12-13T15:33:15.386" v="5683" actId="14100"/>
          <ac:cxnSpMkLst>
            <pc:docMk/>
            <pc:sldMk cId="3303211116" sldId="334"/>
            <ac:cxnSpMk id="31" creationId="{3974B5C7-9DDF-1EBA-8295-79C088338159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56" creationId="{06A30CB3-B6F1-36FF-39EC-9C6C405318E2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68" creationId="{3A9F57DE-5F1A-5956-BFD7-C81CC052A820}"/>
          </ac:cxnSpMkLst>
        </pc:cxnChg>
        <pc:cxnChg chg="mod">
          <ac:chgData name="ANGELO ANDREA NOZZOLILLO" userId="505cf4a8-58c2-448b-bff3-99f1281f283d" providerId="ADAL" clId="{CECA4EC2-A804-4758-8451-5701457BDAEA}" dt="2024-12-13T15:35:01.999" v="5701" actId="1076"/>
          <ac:cxnSpMkLst>
            <pc:docMk/>
            <pc:sldMk cId="3303211116" sldId="334"/>
            <ac:cxnSpMk id="69" creationId="{1791D3AB-C535-4CD2-A118-7D2E8303F8E4}"/>
          </ac:cxnSpMkLst>
        </pc:cxnChg>
      </pc:sldChg>
      <pc:sldChg chg="new del">
        <pc:chgData name="ANGELO ANDREA NOZZOLILLO" userId="505cf4a8-58c2-448b-bff3-99f1281f283d" providerId="ADAL" clId="{CECA4EC2-A804-4758-8451-5701457BDAEA}" dt="2024-12-13T08:43:22.245" v="5437" actId="47"/>
        <pc:sldMkLst>
          <pc:docMk/>
          <pc:sldMk cId="226706966" sldId="335"/>
        </pc:sldMkLst>
      </pc:sldChg>
      <pc:sldChg chg="delSp modSp add mod modTransition">
        <pc:chgData name="ANGELO ANDREA NOZZOLILLO" userId="505cf4a8-58c2-448b-bff3-99f1281f283d" providerId="ADAL" clId="{CECA4EC2-A804-4758-8451-5701457BDAEA}" dt="2024-12-13T15:35:14.437" v="5702"/>
        <pc:sldMkLst>
          <pc:docMk/>
          <pc:sldMk cId="227967094" sldId="335"/>
        </pc:sldMkLst>
        <pc:spChg chg="mod">
          <ac:chgData name="ANGELO ANDREA NOZZOLILLO" userId="505cf4a8-58c2-448b-bff3-99f1281f283d" providerId="ADAL" clId="{CECA4EC2-A804-4758-8451-5701457BDAEA}" dt="2024-12-13T15:34:27.138" v="5694" actId="1076"/>
          <ac:spMkLst>
            <pc:docMk/>
            <pc:sldMk cId="227967094" sldId="335"/>
            <ac:spMk id="4" creationId="{3AC59DC2-EF01-D178-1E21-8562E1B5D1D7}"/>
          </ac:spMkLst>
        </pc:spChg>
        <pc:spChg chg="del">
          <ac:chgData name="ANGELO ANDREA NOZZOLILLO" userId="505cf4a8-58c2-448b-bff3-99f1281f283d" providerId="ADAL" clId="{CECA4EC2-A804-4758-8451-5701457BDAEA}" dt="2024-12-13T15:34:04.880" v="5688" actId="478"/>
          <ac:spMkLst>
            <pc:docMk/>
            <pc:sldMk cId="227967094" sldId="335"/>
            <ac:spMk id="24" creationId="{98484109-66F0-FDC0-7DA5-303912319513}"/>
          </ac:spMkLst>
        </pc:spChg>
        <pc:spChg chg="del">
          <ac:chgData name="ANGELO ANDREA NOZZOLILLO" userId="505cf4a8-58c2-448b-bff3-99f1281f283d" providerId="ADAL" clId="{CECA4EC2-A804-4758-8451-5701457BDAEA}" dt="2024-12-13T15:34:07.877" v="5689" actId="478"/>
          <ac:spMkLst>
            <pc:docMk/>
            <pc:sldMk cId="227967094" sldId="335"/>
            <ac:spMk id="25" creationId="{FE91DCDF-8F3B-D360-677B-DCF23AF2B32A}"/>
          </ac:spMkLst>
        </pc:spChg>
        <pc:spChg chg="del">
          <ac:chgData name="ANGELO ANDREA NOZZOLILLO" userId="505cf4a8-58c2-448b-bff3-99f1281f283d" providerId="ADAL" clId="{CECA4EC2-A804-4758-8451-5701457BDAEA}" dt="2024-12-13T15:34:10.408" v="5690" actId="478"/>
          <ac:spMkLst>
            <pc:docMk/>
            <pc:sldMk cId="227967094" sldId="335"/>
            <ac:spMk id="26" creationId="{DBED2E86-8CA8-B3B6-A399-F89539DFE770}"/>
          </ac:spMkLst>
        </pc:spChg>
        <pc:spChg chg="del">
          <ac:chgData name="ANGELO ANDREA NOZZOLILLO" userId="505cf4a8-58c2-448b-bff3-99f1281f283d" providerId="ADAL" clId="{CECA4EC2-A804-4758-8451-5701457BDAEA}" dt="2024-12-13T15:34:12.759" v="5691" actId="478"/>
          <ac:spMkLst>
            <pc:docMk/>
            <pc:sldMk cId="227967094" sldId="335"/>
            <ac:spMk id="37" creationId="{0C856877-C640-F8D9-CE0D-36A49B9AB333}"/>
          </ac:spMkLst>
        </pc:spChg>
        <pc:spChg chg="del">
          <ac:chgData name="ANGELO ANDREA NOZZOLILLO" userId="505cf4a8-58c2-448b-bff3-99f1281f283d" providerId="ADAL" clId="{CECA4EC2-A804-4758-8451-5701457BDAEA}" dt="2024-12-13T15:34:16.470" v="5692" actId="478"/>
          <ac:spMkLst>
            <pc:docMk/>
            <pc:sldMk cId="227967094" sldId="335"/>
            <ac:spMk id="38" creationId="{C7517612-FA91-2AD7-71B5-FCD58CB0F070}"/>
          </ac:spMkLst>
        </pc:spChg>
        <pc:spChg chg="del mod">
          <ac:chgData name="ANGELO ANDREA NOZZOLILLO" userId="505cf4a8-58c2-448b-bff3-99f1281f283d" providerId="ADAL" clId="{CECA4EC2-A804-4758-8451-5701457BDAEA}" dt="2024-12-13T15:34:32.565" v="5696" actId="478"/>
          <ac:spMkLst>
            <pc:docMk/>
            <pc:sldMk cId="227967094" sldId="335"/>
            <ac:spMk id="39" creationId="{F1BB715C-9EAE-636A-7A17-A0B5BD1788A8}"/>
          </ac:spMkLst>
        </pc:spChg>
      </pc:sldChg>
      <pc:sldChg chg="delSp modSp add mod">
        <pc:chgData name="ANGELO ANDREA NOZZOLILLO" userId="505cf4a8-58c2-448b-bff3-99f1281f283d" providerId="ADAL" clId="{CECA4EC2-A804-4758-8451-5701457BDAEA}" dt="2024-12-13T15:36:51.497" v="5712" actId="20577"/>
        <pc:sldMkLst>
          <pc:docMk/>
          <pc:sldMk cId="465159652" sldId="336"/>
        </pc:sldMkLst>
        <pc:spChg chg="mod">
          <ac:chgData name="ANGELO ANDREA NOZZOLILLO" userId="505cf4a8-58c2-448b-bff3-99f1281f283d" providerId="ADAL" clId="{CECA4EC2-A804-4758-8451-5701457BDAEA}" dt="2024-12-13T15:36:51.497" v="5712" actId="20577"/>
          <ac:spMkLst>
            <pc:docMk/>
            <pc:sldMk cId="465159652" sldId="336"/>
            <ac:spMk id="2" creationId="{C84E16DF-F814-2662-898E-1A3200E16E45}"/>
          </ac:spMkLst>
        </pc:spChg>
        <pc:picChg chg="del">
          <ac:chgData name="ANGELO ANDREA NOZZOLILLO" userId="505cf4a8-58c2-448b-bff3-99f1281f283d" providerId="ADAL" clId="{CECA4EC2-A804-4758-8451-5701457BDAEA}" dt="2024-12-13T15:36:43.111" v="5710" actId="478"/>
          <ac:picMkLst>
            <pc:docMk/>
            <pc:sldMk cId="465159652" sldId="336"/>
            <ac:picMk id="833" creationId="{E6281186-0CDD-66F6-3270-848988977C27}"/>
          </ac:picMkLst>
        </pc:picChg>
      </pc:sldChg>
      <pc:sldChg chg="new del">
        <pc:chgData name="ANGELO ANDREA NOZZOLILLO" userId="505cf4a8-58c2-448b-bff3-99f1281f283d" providerId="ADAL" clId="{CECA4EC2-A804-4758-8451-5701457BDAEA}" dt="2024-12-13T08:43:22.570" v="5438" actId="47"/>
        <pc:sldMkLst>
          <pc:docMk/>
          <pc:sldMk cId="3015158976" sldId="336"/>
        </pc:sldMkLst>
      </pc:sldChg>
      <pc:sldChg chg="new del">
        <pc:chgData name="ANGELO ANDREA NOZZOLILLO" userId="505cf4a8-58c2-448b-bff3-99f1281f283d" providerId="ADAL" clId="{CECA4EC2-A804-4758-8451-5701457BDAEA}" dt="2024-12-13T08:43:23.111" v="5439" actId="47"/>
        <pc:sldMkLst>
          <pc:docMk/>
          <pc:sldMk cId="4095782256" sldId="337"/>
        </pc:sldMkLst>
      </pc:sldChg>
      <pc:sldChg chg="new del">
        <pc:chgData name="ANGELO ANDREA NOZZOLILLO" userId="505cf4a8-58c2-448b-bff3-99f1281f283d" providerId="ADAL" clId="{CECA4EC2-A804-4758-8451-5701457BDAEA}" dt="2024-12-13T08:43:23.583" v="5440" actId="47"/>
        <pc:sldMkLst>
          <pc:docMk/>
          <pc:sldMk cId="3245224694" sldId="338"/>
        </pc:sldMkLst>
      </pc:sldChg>
      <pc:sldChg chg="new del">
        <pc:chgData name="ANGELO ANDREA NOZZOLILLO" userId="505cf4a8-58c2-448b-bff3-99f1281f283d" providerId="ADAL" clId="{CECA4EC2-A804-4758-8451-5701457BDAEA}" dt="2024-12-13T08:43:24.023" v="5441" actId="47"/>
        <pc:sldMkLst>
          <pc:docMk/>
          <pc:sldMk cId="2852748556" sldId="339"/>
        </pc:sldMkLst>
      </pc:sldChg>
      <pc:sldChg chg="new del">
        <pc:chgData name="ANGELO ANDREA NOZZOLILLO" userId="505cf4a8-58c2-448b-bff3-99f1281f283d" providerId="ADAL" clId="{CECA4EC2-A804-4758-8451-5701457BDAEA}" dt="2024-12-13T08:43:24.481" v="5442" actId="47"/>
        <pc:sldMkLst>
          <pc:docMk/>
          <pc:sldMk cId="3003425614" sldId="340"/>
        </pc:sldMkLst>
      </pc:sldChg>
      <pc:sldChg chg="new del">
        <pc:chgData name="ANGELO ANDREA NOZZOLILLO" userId="505cf4a8-58c2-448b-bff3-99f1281f283d" providerId="ADAL" clId="{CECA4EC2-A804-4758-8451-5701457BDAEA}" dt="2024-12-13T08:43:24.984" v="5443" actId="47"/>
        <pc:sldMkLst>
          <pc:docMk/>
          <pc:sldMk cId="1602701924" sldId="341"/>
        </pc:sldMkLst>
      </pc:sldChg>
      <pc:sldChg chg="new del">
        <pc:chgData name="ANGELO ANDREA NOZZOLILLO" userId="505cf4a8-58c2-448b-bff3-99f1281f283d" providerId="ADAL" clId="{CECA4EC2-A804-4758-8451-5701457BDAEA}" dt="2024-12-13T08:43:17.718" v="5433" actId="47"/>
        <pc:sldMkLst>
          <pc:docMk/>
          <pc:sldMk cId="3032956855" sldId="342"/>
        </pc:sldMkLst>
      </pc:sldChg>
      <pc:sldChg chg="new del">
        <pc:chgData name="ANGELO ANDREA NOZZOLILLO" userId="505cf4a8-58c2-448b-bff3-99f1281f283d" providerId="ADAL" clId="{CECA4EC2-A804-4758-8451-5701457BDAEA}" dt="2024-12-13T08:43:14.432" v="5432" actId="680"/>
        <pc:sldMkLst>
          <pc:docMk/>
          <pc:sldMk cId="371987889" sldId="343"/>
        </pc:sldMkLst>
      </pc:sldChg>
      <pc:sldChg chg="new del">
        <pc:chgData name="ANGELO ANDREA NOZZOLILLO" userId="505cf4a8-58c2-448b-bff3-99f1281f283d" providerId="ADAL" clId="{CECA4EC2-A804-4758-8451-5701457BDAEA}" dt="2024-12-13T08:43:14.227" v="5431" actId="680"/>
        <pc:sldMkLst>
          <pc:docMk/>
          <pc:sldMk cId="1032967084" sldId="344"/>
        </pc:sldMkLst>
      </pc:sldChg>
      <pc:sldChg chg="new del">
        <pc:chgData name="ANGELO ANDREA NOZZOLILLO" userId="505cf4a8-58c2-448b-bff3-99f1281f283d" providerId="ADAL" clId="{CECA4EC2-A804-4758-8451-5701457BDAEA}" dt="2024-12-13T08:43:14.055" v="5430" actId="680"/>
        <pc:sldMkLst>
          <pc:docMk/>
          <pc:sldMk cId="1739463808" sldId="345"/>
        </pc:sldMkLst>
      </pc:sldChg>
      <pc:sldChg chg="new del">
        <pc:chgData name="ANGELO ANDREA NOZZOLILLO" userId="505cf4a8-58c2-448b-bff3-99f1281f283d" providerId="ADAL" clId="{CECA4EC2-A804-4758-8451-5701457BDAEA}" dt="2024-12-13T08:43:13.788" v="5429" actId="680"/>
        <pc:sldMkLst>
          <pc:docMk/>
          <pc:sldMk cId="2769727860" sldId="346"/>
        </pc:sldMkLst>
      </pc:sldChg>
      <pc:sldChg chg="new del">
        <pc:chgData name="ANGELO ANDREA NOZZOLILLO" userId="505cf4a8-58c2-448b-bff3-99f1281f283d" providerId="ADAL" clId="{CECA4EC2-A804-4758-8451-5701457BDAEA}" dt="2024-12-13T08:43:13.252" v="5428" actId="680"/>
        <pc:sldMkLst>
          <pc:docMk/>
          <pc:sldMk cId="1007853287" sldId="347"/>
        </pc:sldMkLst>
      </pc:sldChg>
      <pc:sldChg chg="new del">
        <pc:chgData name="ANGELO ANDREA NOZZOLILLO" userId="505cf4a8-58c2-448b-bff3-99f1281f283d" providerId="ADAL" clId="{CECA4EC2-A804-4758-8451-5701457BDAEA}" dt="2024-12-13T08:43:12.937" v="5427" actId="680"/>
        <pc:sldMkLst>
          <pc:docMk/>
          <pc:sldMk cId="1977900598" sldId="348"/>
        </pc:sldMkLst>
      </pc:sldChg>
      <pc:sldChg chg="new del">
        <pc:chgData name="ANGELO ANDREA NOZZOLILLO" userId="505cf4a8-58c2-448b-bff3-99f1281f283d" providerId="ADAL" clId="{CECA4EC2-A804-4758-8451-5701457BDAEA}" dt="2024-12-13T08:43:12.795" v="5426" actId="680"/>
        <pc:sldMkLst>
          <pc:docMk/>
          <pc:sldMk cId="3131981309" sldId="349"/>
        </pc:sldMkLst>
      </pc:sldChg>
      <pc:sldChg chg="new del">
        <pc:chgData name="ANGELO ANDREA NOZZOLILLO" userId="505cf4a8-58c2-448b-bff3-99f1281f283d" providerId="ADAL" clId="{CECA4EC2-A804-4758-8451-5701457BDAEA}" dt="2024-12-13T08:43:12.685" v="5425" actId="680"/>
        <pc:sldMkLst>
          <pc:docMk/>
          <pc:sldMk cId="1604664193" sldId="350"/>
        </pc:sldMkLst>
      </pc:sldChg>
      <pc:sldChg chg="new del">
        <pc:chgData name="ANGELO ANDREA NOZZOLILLO" userId="505cf4a8-58c2-448b-bff3-99f1281f283d" providerId="ADAL" clId="{CECA4EC2-A804-4758-8451-5701457BDAEA}" dt="2024-12-13T08:43:12.465" v="5424" actId="680"/>
        <pc:sldMkLst>
          <pc:docMk/>
          <pc:sldMk cId="3462371432" sldId="351"/>
        </pc:sldMkLst>
      </pc:sldChg>
      <pc:sldChg chg="new del">
        <pc:chgData name="ANGELO ANDREA NOZZOLILLO" userId="505cf4a8-58c2-448b-bff3-99f1281f283d" providerId="ADAL" clId="{CECA4EC2-A804-4758-8451-5701457BDAEA}" dt="2024-12-13T08:43:12.371" v="5423" actId="680"/>
        <pc:sldMkLst>
          <pc:docMk/>
          <pc:sldMk cId="71389153" sldId="352"/>
        </pc:sldMkLst>
      </pc:sldChg>
      <pc:sldChg chg="new del">
        <pc:chgData name="ANGELO ANDREA NOZZOLILLO" userId="505cf4a8-58c2-448b-bff3-99f1281f283d" providerId="ADAL" clId="{CECA4EC2-A804-4758-8451-5701457BDAEA}" dt="2024-12-13T08:43:12.260" v="5422" actId="680"/>
        <pc:sldMkLst>
          <pc:docMk/>
          <pc:sldMk cId="292102749" sldId="353"/>
        </pc:sldMkLst>
      </pc:sldChg>
      <pc:sldChg chg="new del">
        <pc:chgData name="ANGELO ANDREA NOZZOLILLO" userId="505cf4a8-58c2-448b-bff3-99f1281f283d" providerId="ADAL" clId="{CECA4EC2-A804-4758-8451-5701457BDAEA}" dt="2024-12-13T08:43:11.993" v="5421" actId="680"/>
        <pc:sldMkLst>
          <pc:docMk/>
          <pc:sldMk cId="181834824" sldId="354"/>
        </pc:sldMkLst>
      </pc:sldChg>
      <pc:sldChg chg="new del">
        <pc:chgData name="ANGELO ANDREA NOZZOLILLO" userId="505cf4a8-58c2-448b-bff3-99f1281f283d" providerId="ADAL" clId="{CECA4EC2-A804-4758-8451-5701457BDAEA}" dt="2024-12-13T08:43:11.945" v="5420" actId="680"/>
        <pc:sldMkLst>
          <pc:docMk/>
          <pc:sldMk cId="2803548165" sldId="355"/>
        </pc:sldMkLst>
      </pc:sldChg>
      <pc:sldChg chg="new del">
        <pc:chgData name="ANGELO ANDREA NOZZOLILLO" userId="505cf4a8-58c2-448b-bff3-99f1281f283d" providerId="ADAL" clId="{CECA4EC2-A804-4758-8451-5701457BDAEA}" dt="2024-12-13T08:43:11.803" v="5419" actId="680"/>
        <pc:sldMkLst>
          <pc:docMk/>
          <pc:sldMk cId="2057704835" sldId="356"/>
        </pc:sldMkLst>
      </pc:sldChg>
      <pc:sldChg chg="new del">
        <pc:chgData name="ANGELO ANDREA NOZZOLILLO" userId="505cf4a8-58c2-448b-bff3-99f1281f283d" providerId="ADAL" clId="{CECA4EC2-A804-4758-8451-5701457BDAEA}" dt="2024-12-13T08:43:11.598" v="5418" actId="680"/>
        <pc:sldMkLst>
          <pc:docMk/>
          <pc:sldMk cId="2501828580" sldId="357"/>
        </pc:sldMkLst>
      </pc:sldChg>
      <pc:sldChg chg="new del">
        <pc:chgData name="ANGELO ANDREA NOZZOLILLO" userId="505cf4a8-58c2-448b-bff3-99f1281f283d" providerId="ADAL" clId="{CECA4EC2-A804-4758-8451-5701457BDAEA}" dt="2024-12-13T08:43:11.392" v="5417" actId="680"/>
        <pc:sldMkLst>
          <pc:docMk/>
          <pc:sldMk cId="1728586753" sldId="358"/>
        </pc:sldMkLst>
      </pc:sldChg>
      <pc:sldChg chg="new del">
        <pc:chgData name="ANGELO ANDREA NOZZOLILLO" userId="505cf4a8-58c2-448b-bff3-99f1281f283d" providerId="ADAL" clId="{CECA4EC2-A804-4758-8451-5701457BDAEA}" dt="2024-12-13T08:43:10.981" v="5416" actId="680"/>
        <pc:sldMkLst>
          <pc:docMk/>
          <pc:sldMk cId="2648125891" sldId="359"/>
        </pc:sldMkLst>
      </pc:sldChg>
      <pc:sldChg chg="new del">
        <pc:chgData name="ANGELO ANDREA NOZZOLILLO" userId="505cf4a8-58c2-448b-bff3-99f1281f283d" providerId="ADAL" clId="{CECA4EC2-A804-4758-8451-5701457BDAEA}" dt="2024-12-13T08:43:10.445" v="5415" actId="680"/>
        <pc:sldMkLst>
          <pc:docMk/>
          <pc:sldMk cId="1817859959" sldId="360"/>
        </pc:sldMkLst>
      </pc:sldChg>
      <pc:sldChg chg="new del">
        <pc:chgData name="ANGELO ANDREA NOZZOLILLO" userId="505cf4a8-58c2-448b-bff3-99f1281f283d" providerId="ADAL" clId="{CECA4EC2-A804-4758-8451-5701457BDAEA}" dt="2024-12-13T08:43:09.199" v="5414" actId="680"/>
        <pc:sldMkLst>
          <pc:docMk/>
          <pc:sldMk cId="555540031" sldId="361"/>
        </pc:sldMkLst>
      </pc:sldChg>
      <pc:sldChg chg="new del">
        <pc:chgData name="ANGELO ANDREA NOZZOLILLO" userId="505cf4a8-58c2-448b-bff3-99f1281f283d" providerId="ADAL" clId="{CECA4EC2-A804-4758-8451-5701457BDAEA}" dt="2024-12-13T08:43:08.676" v="5413" actId="680"/>
        <pc:sldMkLst>
          <pc:docMk/>
          <pc:sldMk cId="4030126663" sldId="362"/>
        </pc:sldMkLst>
      </pc:sldChg>
      <pc:sldMasterChg chg="addSldLayout delSldLayout">
        <pc:chgData name="ANGELO ANDREA NOZZOLILLO" userId="505cf4a8-58c2-448b-bff3-99f1281f283d" providerId="ADAL" clId="{CECA4EC2-A804-4758-8451-5701457BDAEA}" dt="2024-12-12T13:44:25.696" v="4939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12T13:44:16.039" v="4892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286" v="4883" actId="47"/>
          <pc:sldLayoutMkLst>
            <pc:docMk/>
            <pc:sldMasterMk cId="0" sldId="2147483671"/>
            <pc:sldLayoutMk cId="0" sldId="2147483651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2.690" v="4935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185" v="4880" actId="47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599" v="4881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3.439" v="4879" actId="47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2:32:26.653" v="4768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2.317" v="4878" actId="47"/>
          <pc:sldLayoutMkLst>
            <pc:docMk/>
            <pc:sldMasterMk cId="0" sldId="2147483671"/>
            <pc:sldLayoutMk cId="0" sldId="2147483662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1.578" v="493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878" v="4891" actId="47"/>
          <pc:sldLayoutMkLst>
            <pc:docMk/>
            <pc:sldMasterMk cId="0" sldId="2147483671"/>
            <pc:sldLayoutMk cId="0" sldId="2147483665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5.696" v="4939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ANGELO ANDREA NOZZOLILLO" userId="505cf4a8-58c2-448b-bff3-99f1281f283d" providerId="ADAL" clId="{CECA4EC2-A804-4758-8451-5701457BDAEA}" dt="2024-12-12T13:44:49.495" v="4942" actId="47"/>
        <pc:sldMasterMkLst>
          <pc:docMk/>
          <pc:sldMasterMk cId="0" sldId="2147483672"/>
        </pc:sldMasterMkLst>
        <pc:sldLayoutChg chg="add del">
          <pc:chgData name="ANGELO ANDREA NOZZOLILLO" userId="505cf4a8-58c2-448b-bff3-99f1281f283d" providerId="ADAL" clId="{CECA4EC2-A804-4758-8451-5701457BDAEA}" dt="2024-12-12T13:44:49.495" v="4942" actId="47"/>
          <pc:sldLayoutMkLst>
            <pc:docMk/>
            <pc:sldMasterMk cId="0" sldId="2147483672"/>
            <pc:sldLayoutMk cId="0" sldId="2147483668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834" v="4916" actId="47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058" v="4907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sistema distribuito è asincrono se </a:t>
            </a:r>
            <a:r>
              <a:rPr lang="it-IT"/>
              <a:t>non esistono limiti </a:t>
            </a:r>
            <a:r>
              <a:rPr lang="it-IT" dirty="0"/>
              <a:t>alla velocità di esecuzione dei processi, al ritardo di trasmissione dei messaggi, o alla deviazione degli </a:t>
            </a:r>
            <a:r>
              <a:rPr lang="it-IT"/>
              <a:t>orologi.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</a:t>
            </a:r>
            <a:r>
              <a:rPr lang="it-IT" dirty="0"/>
              <a:t>In un sistema asincrono, non è possibile formulare ipotesi temporali relativamente all’elaborazione, allo scambio messaggi, alla sincronizzazione.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1A6FD30-F2D8-640C-DE56-D931E095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C0B0FF02-C156-D469-3842-4648CE8ED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98D3F4B5-B6F3-B33F-217B-CA5B055E0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sistema distribuito è asincrono se </a:t>
            </a:r>
            <a:r>
              <a:rPr lang="it-IT"/>
              <a:t>non esistono limiti </a:t>
            </a:r>
            <a:r>
              <a:rPr lang="it-IT" dirty="0"/>
              <a:t>alla velocità di esecuzione dei processi, al ritardo di trasmissione dei messaggi, o alla deviazione degli </a:t>
            </a:r>
            <a:r>
              <a:rPr lang="it-IT"/>
              <a:t>orologi.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</a:t>
            </a:r>
            <a:r>
              <a:rPr lang="it-IT" dirty="0"/>
              <a:t>In un sistema asincrono, non è possibile formulare ipotesi temporali relativamente all’elaborazione, allo scambio messaggi, alla sincronizzazione.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9849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033EE747-8DDD-140F-FC2E-411F9DDDE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94AF9D4A-4BF2-D639-8A1A-9BA99347A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3A2BBBD3-E3AE-0D83-3458-D7F223D0F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2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071E3258-FA96-D27A-D663-D58162E1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823337D8-2F26-9B1D-3DC3-BE4C9B0E0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DD8D9B9-6231-E061-994B-F61BF5147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434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115E9A93-637F-EDC9-D092-8C876D72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F6F5FD41-B682-3207-7492-1F44BE54E7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034E55DB-2FE2-6A1D-BDE0-891EECD23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01FE0063-2D4B-F885-4435-F54B8231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BC2A0860-54B2-2E0E-C36A-1E4554518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08478406-983C-0F2A-1A14-FA787C19A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02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D0DA1FC6-ACC0-2B6B-3A87-261282433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E690369B-D7CE-89BA-3FB0-69480874F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DD805506-3F84-B73A-64D7-3A866EC16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1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37487E09-7CE3-8205-2C70-0D734B620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686C604A-3038-DC27-B352-EFE482C911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8CDD136C-D5DE-42FE-5718-0ACF7E10B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30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AB84AAD0-B2A5-B8F2-1EF0-1D2778E7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BFBD4933-C93F-AA01-BC11-B8CD18ABE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6E5D79C5-4099-3E64-3F28-D748C75CD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05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0C721BB1-D8E8-85CA-630F-A52CAE709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35D28970-D49B-905C-9D15-FD6DB31FB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71F503C3-6E09-0D7D-97E7-CB23FF409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23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EF0B1B1E-78DC-8217-6BA5-11B8D880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79D310DB-8E18-77D6-6EA9-79ADD1CE4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CBDFD142-EE7E-46F2-2F92-3AF20C338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7232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4D15DE90-1811-EA59-8027-C2F45FC3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1264BC12-B09B-0D95-E63D-71C6DAA6C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48DB8F68-801D-8FB8-7B00-2C838608F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747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98371FE1-4421-3471-3C1E-E0BE6A7F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2E8BB947-94AB-0445-0098-73CA93302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64E14FFE-4EA8-EEDE-1F33-3CC3B140C0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3398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28086D7A-53DB-5EE6-3DA8-323930E8E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85431F0C-444C-9E44-F3AA-DAAD37958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4D822505-9D38-E21C-D47B-BD773F3449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401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97372EB2-5AC4-6982-3F69-71B19DD4E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A47F210A-6B13-4879-E794-31988D7BB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58B4D071-88D9-FD26-BE99-928FFE946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2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3B16B065-D26E-CF04-523F-4889FD224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4F9514B0-21E5-A46D-0197-9BDDA2B80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FE675D97-7D08-7451-A93E-81099460A2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3493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3" r:id="rId7"/>
    <p:sldLayoutId id="2147483664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pic>
        <p:nvPicPr>
          <p:cNvPr id="1026" name="Picture 2" descr="Prisco">
            <a:extLst>
              <a:ext uri="{FF2B5EF4-FFF2-40B4-BE49-F238E27FC236}">
                <a16:creationId xmlns:a16="http://schemas.microsoft.com/office/drawing/2014/main" id="{2ED54B2A-CDCD-9B4F-1C21-C6CE2612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74" y="381489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9C5113-65E8-4570-3AE5-A92B5011E821}"/>
              </a:ext>
            </a:extLst>
          </p:cNvPr>
          <p:cNvSpPr txBox="1"/>
          <p:nvPr/>
        </p:nvSpPr>
        <p:spPr>
          <a:xfrm>
            <a:off x="8848510" y="4848146"/>
            <a:ext cx="231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A497D5-1BD9-7966-7FF4-9603352AD30F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9AB59148-BE31-D2C7-B4A5-B9C907031FFE}"/>
              </a:ext>
            </a:extLst>
          </p:cNvPr>
          <p:cNvGrpSpPr/>
          <p:nvPr/>
        </p:nvGrpSpPr>
        <p:grpSpPr>
          <a:xfrm>
            <a:off x="705764" y="727809"/>
            <a:ext cx="7732472" cy="4331772"/>
            <a:chOff x="705764" y="727809"/>
            <a:chExt cx="7732472" cy="4331772"/>
          </a:xfrm>
        </p:grpSpPr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DB9207EE-5805-AF6D-8930-26EA29447510}"/>
                </a:ext>
              </a:extLst>
            </p:cNvPr>
            <p:cNvSpPr txBox="1"/>
            <p:nvPr/>
          </p:nvSpPr>
          <p:spPr>
            <a:xfrm rot="5400000">
              <a:off x="3856258" y="258229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31" name="Freccia bidirezionale orizzontale 30">
              <a:extLst>
                <a:ext uri="{FF2B5EF4-FFF2-40B4-BE49-F238E27FC236}">
                  <a16:creationId xmlns:a16="http://schemas.microsoft.com/office/drawing/2014/main" id="{F254FCCB-88F1-294A-8BF6-22A61C6A61AD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A0EDBA57-BD0F-0197-B4C8-FA17A7075C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15DB8F15-2A6A-B03A-11F4-6A3D30EA7E4D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4098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2F513E48-35EA-8721-7115-5C33EFFBB0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A0550F48-9144-1F58-3CBE-79446E4237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Connettore a gomito 10">
                <a:extLst>
                  <a:ext uri="{FF2B5EF4-FFF2-40B4-BE49-F238E27FC236}">
                    <a16:creationId xmlns:a16="http://schemas.microsoft.com/office/drawing/2014/main" id="{20577FE3-9A7E-E5FB-7395-8AE31FA62CB4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ttore a gomito 14">
                <a:extLst>
                  <a:ext uri="{FF2B5EF4-FFF2-40B4-BE49-F238E27FC236}">
                    <a16:creationId xmlns:a16="http://schemas.microsoft.com/office/drawing/2014/main" id="{49644012-E40C-39B1-8A6F-8F05E9F8B83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DF2CDA5E-051E-9D7E-8382-FDEE37DBBBA8}"/>
                </a:ext>
              </a:extLst>
            </p:cNvPr>
            <p:cNvGrpSpPr/>
            <p:nvPr/>
          </p:nvGrpSpPr>
          <p:grpSpPr>
            <a:xfrm>
              <a:off x="2553238" y="1444749"/>
              <a:ext cx="4038047" cy="1476870"/>
              <a:chOff x="2553238" y="1444749"/>
              <a:chExt cx="4038047" cy="1476870"/>
            </a:xfrm>
          </p:grpSpPr>
          <p:sp>
            <p:nvSpPr>
              <p:cNvPr id="4" name="Freccia bidirezionale orizzontale 3">
                <a:extLst>
                  <a:ext uri="{FF2B5EF4-FFF2-40B4-BE49-F238E27FC236}">
                    <a16:creationId xmlns:a16="http://schemas.microsoft.com/office/drawing/2014/main" id="{E3D3ED00-826C-B30D-C0B6-604F7C03E0DE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Freccia bidirezionale orizzontale 5">
                <a:extLst>
                  <a:ext uri="{FF2B5EF4-FFF2-40B4-BE49-F238E27FC236}">
                    <a16:creationId xmlns:a16="http://schemas.microsoft.com/office/drawing/2014/main" id="{CC4F9F6B-7DDA-CFD4-DF8E-7A6D7752AFFA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Freccia bidirezionale orizzontale 6">
                <a:extLst>
                  <a:ext uri="{FF2B5EF4-FFF2-40B4-BE49-F238E27FC236}">
                    <a16:creationId xmlns:a16="http://schemas.microsoft.com/office/drawing/2014/main" id="{939FD62C-990F-DD6B-C3F2-DBC0CEE626B9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B1AEB0F7-AE75-A8BE-F0FA-92421B94C9A6}"/>
                  </a:ext>
                </a:extLst>
              </p:cNvPr>
              <p:cNvSpPr txBox="1"/>
              <p:nvPr/>
            </p:nvSpPr>
            <p:spPr>
              <a:xfrm rot="19922379">
                <a:off x="2575549" y="1455146"/>
                <a:ext cx="11544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http</a:t>
                </a:r>
                <a:r>
                  <a:rPr lang="it-IT" sz="1200" dirty="0"/>
                  <a:t> </a:t>
                </a:r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request</a:t>
                </a:r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77A50773-9379-2CF1-A7F0-B1493754701B}"/>
                  </a:ext>
                </a:extLst>
              </p:cNvPr>
              <p:cNvSpPr txBox="1"/>
              <p:nvPr/>
            </p:nvSpPr>
            <p:spPr>
              <a:xfrm rot="1624240">
                <a:off x="5412087" y="1444749"/>
                <a:ext cx="11544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http</a:t>
                </a:r>
                <a:r>
                  <a:rPr lang="it-IT" sz="1200" dirty="0"/>
                  <a:t> </a:t>
                </a:r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request</a:t>
                </a:r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56B40F96-D900-89D4-7B6E-611220BE977C}"/>
                  </a:ext>
                </a:extLst>
              </p:cNvPr>
              <p:cNvSpPr txBox="1"/>
              <p:nvPr/>
            </p:nvSpPr>
            <p:spPr>
              <a:xfrm>
                <a:off x="4962840" y="2475540"/>
                <a:ext cx="1063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dirty="0">
                    <a:solidFill>
                      <a:schemeClr val="dk1"/>
                    </a:solidFill>
                    <a:latin typeface="Montserrat"/>
                  </a:rPr>
                  <a:t>web socket</a:t>
                </a: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9B5AA9DC-9176-8DE7-8E4A-1ACD47FADFBE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16" name="Immagine 1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F791EACB-C557-E9E4-4540-61D5F50E1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4C0F8DB0-11DE-4555-EC71-344795DFF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7182BCDF-8B6C-0CB0-0942-64B71D2FD7BE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19" name="Immagine 1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23AD3CCB-1D03-FEDD-026B-654C1EEB0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91C74FD8-D9AF-4693-54CC-FBC3553DB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04536827-1ECE-5118-F0D3-0056737C5D9D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23" name="Immagine 2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CCA8E718-1EFD-9390-7735-E9836BB779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D2258A8A-B98C-38C3-1CF9-1C2494DFAA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28" name="Freccia bidirezionale orizzontale 27">
              <a:extLst>
                <a:ext uri="{FF2B5EF4-FFF2-40B4-BE49-F238E27FC236}">
                  <a16:creationId xmlns:a16="http://schemas.microsoft.com/office/drawing/2014/main" id="{3638BB57-23BE-FCE1-96E3-FAFAAECA6E5C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Freccia bidirezionale orizzontale 29">
              <a:extLst>
                <a:ext uri="{FF2B5EF4-FFF2-40B4-BE49-F238E27FC236}">
                  <a16:creationId xmlns:a16="http://schemas.microsoft.com/office/drawing/2014/main" id="{7637F929-789C-C756-F84D-D68882809616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4122E066-639A-DD1B-797C-F8830360E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ttore a gomito 32">
              <a:extLst>
                <a:ext uri="{FF2B5EF4-FFF2-40B4-BE49-F238E27FC236}">
                  <a16:creationId xmlns:a16="http://schemas.microsoft.com/office/drawing/2014/main" id="{5A1BA70A-8005-4E03-92F5-DD0D4F0311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CA504E6D-A342-30D7-7CA8-26431802C82B}"/>
                </a:ext>
              </a:extLst>
            </p:cNvPr>
            <p:cNvSpPr txBox="1"/>
            <p:nvPr/>
          </p:nvSpPr>
          <p:spPr>
            <a:xfrm rot="19235799">
              <a:off x="4877367" y="3283299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9A5A27D-0EB6-E297-B798-E178AB8D7366}"/>
                </a:ext>
              </a:extLst>
            </p:cNvPr>
            <p:cNvSpPr txBox="1"/>
            <p:nvPr/>
          </p:nvSpPr>
          <p:spPr>
            <a:xfrm rot="2420648">
              <a:off x="3135235" y="3279713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168A4B3-D86D-7634-CFF8-33783B83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23BBCB-C5FB-6060-CD94-04C63842B71E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ACC9987-5680-F85A-EA01-84E2734DE613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6CE389-85B0-D8B0-0D03-1EB2A4F1AA85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41E77748-DBAD-D64E-C5FD-D98EAEB25788}"/>
              </a:ext>
            </a:extLst>
          </p:cNvPr>
          <p:cNvGrpSpPr/>
          <p:nvPr/>
        </p:nvGrpSpPr>
        <p:grpSpPr>
          <a:xfrm>
            <a:off x="705764" y="727809"/>
            <a:ext cx="7732472" cy="4331772"/>
            <a:chOff x="705764" y="727809"/>
            <a:chExt cx="7732472" cy="4331772"/>
          </a:xfrm>
        </p:grpSpPr>
        <p:sp>
          <p:nvSpPr>
            <p:cNvPr id="31" name="Freccia bidirezionale orizzontale 30">
              <a:extLst>
                <a:ext uri="{FF2B5EF4-FFF2-40B4-BE49-F238E27FC236}">
                  <a16:creationId xmlns:a16="http://schemas.microsoft.com/office/drawing/2014/main" id="{31E23841-73F0-5699-E0F7-22C8058C0707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E24FD140-8DCB-289B-557E-B8E7A13A8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4D375DEB-F355-ED59-5847-9F2358341087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4098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991AA792-6DF9-21A3-61A5-EC42FC5CF5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0DD9362C-B043-7453-4AFC-1F106A2DCD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" name="Connettore a gomito 10">
                <a:extLst>
                  <a:ext uri="{FF2B5EF4-FFF2-40B4-BE49-F238E27FC236}">
                    <a16:creationId xmlns:a16="http://schemas.microsoft.com/office/drawing/2014/main" id="{38449CCE-6105-6DBC-B69E-FC44700BB147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ttore a gomito 14">
                <a:extLst>
                  <a:ext uri="{FF2B5EF4-FFF2-40B4-BE49-F238E27FC236}">
                    <a16:creationId xmlns:a16="http://schemas.microsoft.com/office/drawing/2014/main" id="{B9DBE3E5-F6D2-48C8-FB9E-21B1085E99D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26BDF4CD-7DE7-1A4E-C940-EED25A1776D9}"/>
                </a:ext>
              </a:extLst>
            </p:cNvPr>
            <p:cNvGrpSpPr/>
            <p:nvPr/>
          </p:nvGrpSpPr>
          <p:grpSpPr>
            <a:xfrm>
              <a:off x="2553238" y="1651739"/>
              <a:ext cx="4038047" cy="1269880"/>
              <a:chOff x="2553238" y="1651739"/>
              <a:chExt cx="4038047" cy="1269880"/>
            </a:xfrm>
          </p:grpSpPr>
          <p:sp>
            <p:nvSpPr>
              <p:cNvPr id="4" name="Freccia bidirezionale orizzontale 3">
                <a:extLst>
                  <a:ext uri="{FF2B5EF4-FFF2-40B4-BE49-F238E27FC236}">
                    <a16:creationId xmlns:a16="http://schemas.microsoft.com/office/drawing/2014/main" id="{3AC59DC2-EF01-D178-1E21-8562E1B5D1D7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Freccia bidirezionale orizzontale 5">
                <a:extLst>
                  <a:ext uri="{FF2B5EF4-FFF2-40B4-BE49-F238E27FC236}">
                    <a16:creationId xmlns:a16="http://schemas.microsoft.com/office/drawing/2014/main" id="{B00F2619-2E4A-C574-6475-E3FEFD9BC61C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" name="Freccia bidirezionale orizzontale 6">
                <a:extLst>
                  <a:ext uri="{FF2B5EF4-FFF2-40B4-BE49-F238E27FC236}">
                    <a16:creationId xmlns:a16="http://schemas.microsoft.com/office/drawing/2014/main" id="{48D8F40D-DEA9-F997-6E1E-D3E03C45DFF7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0F03BA32-BDE5-B6F2-3037-2C6203EF4C8D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16" name="Immagine 15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3AF443CD-7F73-E9A4-DC13-459EA3CC4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17" name="Immagine 1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B856F362-6637-983B-F1A6-6F4E296AA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21C4BD5B-C964-CE80-ACF0-834C4242359A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19" name="Immagine 1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D07BD456-C6FC-A068-6D5A-511036F74F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1" name="Immagine 20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A24B97AA-B267-69AD-A366-84372DD65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22" name="Gruppo 21">
              <a:extLst>
                <a:ext uri="{FF2B5EF4-FFF2-40B4-BE49-F238E27FC236}">
                  <a16:creationId xmlns:a16="http://schemas.microsoft.com/office/drawing/2014/main" id="{83C5687D-BC70-907E-486C-C7A255548AAC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23" name="Immagine 22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FA406362-62D4-9D74-6AC0-B674A805B5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27" name="Immagine 26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F42A630A-D48C-099C-7F1D-9C7FE35D1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28" name="Freccia bidirezionale orizzontale 27">
              <a:extLst>
                <a:ext uri="{FF2B5EF4-FFF2-40B4-BE49-F238E27FC236}">
                  <a16:creationId xmlns:a16="http://schemas.microsoft.com/office/drawing/2014/main" id="{343CDCFA-E1ED-31FC-5638-7A19EDC1349E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Freccia bidirezionale orizzontale 29">
              <a:extLst>
                <a:ext uri="{FF2B5EF4-FFF2-40B4-BE49-F238E27FC236}">
                  <a16:creationId xmlns:a16="http://schemas.microsoft.com/office/drawing/2014/main" id="{446EBB83-4045-9D74-049D-4147D47578BB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32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81890DDE-FCCA-F1B9-198F-B3650FA41B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nettore a gomito 32">
              <a:extLst>
                <a:ext uri="{FF2B5EF4-FFF2-40B4-BE49-F238E27FC236}">
                  <a16:creationId xmlns:a16="http://schemas.microsoft.com/office/drawing/2014/main" id="{53745A06-9427-BDC5-2B00-6034B70881A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6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A5FCD-9C23-5199-54A3-D8D0D3CB42C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9178DA2-9D25-484A-AF81-B6197753D690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41EB8A22-2ADD-501A-0E90-0C800A59DEC9}"/>
              </a:ext>
            </a:extLst>
          </p:cNvPr>
          <p:cNvSpPr txBox="1"/>
          <p:nvPr/>
        </p:nvSpPr>
        <p:spPr>
          <a:xfrm>
            <a:off x="856047" y="844049"/>
            <a:ext cx="76489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dk1"/>
                </a:solidFill>
                <a:latin typeface="Montserrat"/>
              </a:rPr>
              <a:t>Il sistema è </a:t>
            </a:r>
            <a:r>
              <a:rPr lang="it-IT" sz="2400" b="1" dirty="0">
                <a:solidFill>
                  <a:schemeClr val="dk1"/>
                </a:solidFill>
                <a:latin typeface="Montserrat"/>
              </a:rPr>
              <a:t>asincrono</a:t>
            </a:r>
            <a:r>
              <a:rPr lang="it-IT" sz="2400" dirty="0">
                <a:solidFill>
                  <a:schemeClr val="dk1"/>
                </a:solidFill>
                <a:latin typeface="Montserrat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dk1"/>
                </a:solidFill>
                <a:latin typeface="Montserrat"/>
              </a:rPr>
              <a:t>I processi </a:t>
            </a:r>
            <a:r>
              <a:rPr lang="it-IT" sz="2400" b="1" dirty="0">
                <a:solidFill>
                  <a:schemeClr val="dk1"/>
                </a:solidFill>
                <a:latin typeface="Montserrat"/>
              </a:rPr>
              <a:t>non</a:t>
            </a:r>
            <a:r>
              <a:rPr lang="it-IT" sz="2400" dirty="0">
                <a:solidFill>
                  <a:schemeClr val="dk1"/>
                </a:solidFill>
                <a:latin typeface="Montserrat"/>
              </a:rPr>
              <a:t> sono soggetti a fallimenti.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dk1"/>
                </a:solidFill>
                <a:latin typeface="Montserrat"/>
              </a:rPr>
              <a:t>I canali sono </a:t>
            </a:r>
            <a:r>
              <a:rPr lang="it-IT" sz="2400" b="1" dirty="0">
                <a:solidFill>
                  <a:schemeClr val="dk1"/>
                </a:solidFill>
                <a:latin typeface="Montserrat"/>
              </a:rPr>
              <a:t>affidabili</a:t>
            </a:r>
            <a:r>
              <a:rPr lang="it-IT" sz="2400" dirty="0">
                <a:solidFill>
                  <a:schemeClr val="dk1"/>
                </a:solidFill>
                <a:latin typeface="Montserrat"/>
              </a:rPr>
              <a:t>, e i messaggi prima o poi sono consegnati intatti una e una sola volta.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dk1"/>
              </a:solidFill>
              <a:latin typeface="Montserra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dk1"/>
                </a:solidFill>
                <a:latin typeface="Montserrat"/>
              </a:rPr>
              <a:t>I processi trascorrono un </a:t>
            </a:r>
            <a:r>
              <a:rPr lang="it-IT" sz="2400" b="1" dirty="0">
                <a:solidFill>
                  <a:schemeClr val="dk1"/>
                </a:solidFill>
                <a:latin typeface="Montserrat"/>
              </a:rPr>
              <a:t>tempo finito </a:t>
            </a:r>
            <a:r>
              <a:rPr lang="it-IT" sz="2400" dirty="0">
                <a:solidFill>
                  <a:schemeClr val="dk1"/>
                </a:solidFill>
                <a:latin typeface="Montserrat"/>
              </a:rPr>
              <a:t>nella sezione critica, rilasciando quindi le risorse comuni dopo un tempo limitato.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73A41A7-0765-7839-FE83-D13D0DB87851}"/>
              </a:ext>
            </a:extLst>
          </p:cNvPr>
          <p:cNvSpPr txBox="1"/>
          <p:nvPr/>
        </p:nvSpPr>
        <p:spPr>
          <a:xfrm>
            <a:off x="8848510" y="484814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11</a:t>
            </a:r>
          </a:p>
        </p:txBody>
      </p: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B67F64A3-38F6-8524-0CA9-D64AD1E43B3C}"/>
              </a:ext>
            </a:extLst>
          </p:cNvPr>
          <p:cNvGrpSpPr/>
          <p:nvPr/>
        </p:nvGrpSpPr>
        <p:grpSpPr>
          <a:xfrm>
            <a:off x="6721872" y="415826"/>
            <a:ext cx="2126638" cy="1191354"/>
            <a:chOff x="705764" y="727809"/>
            <a:chExt cx="7732472" cy="4331772"/>
          </a:xfrm>
        </p:grpSpPr>
        <p:sp>
          <p:nvSpPr>
            <p:cNvPr id="46" name="Freccia bidirezionale orizzontale 45">
              <a:extLst>
                <a:ext uri="{FF2B5EF4-FFF2-40B4-BE49-F238E27FC236}">
                  <a16:creationId xmlns:a16="http://schemas.microsoft.com/office/drawing/2014/main" id="{0BDCF8F8-EC13-92B4-4438-6E1C9EA546A2}"/>
                </a:ext>
              </a:extLst>
            </p:cNvPr>
            <p:cNvSpPr/>
            <p:nvPr/>
          </p:nvSpPr>
          <p:spPr>
            <a:xfrm rot="5400000">
              <a:off x="3863030" y="2599027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7" name="Picture 8" descr="Free Database Server SVG, PNG Icon, Symbol. Download Image.">
              <a:extLst>
                <a:ext uri="{FF2B5EF4-FFF2-40B4-BE49-F238E27FC236}">
                  <a16:creationId xmlns:a16="http://schemas.microsoft.com/office/drawing/2014/main" id="{7CC6488E-1DA8-769E-A55E-156E5E9C22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5486" y="727809"/>
              <a:ext cx="1393027" cy="1393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uppo 47">
              <a:extLst>
                <a:ext uri="{FF2B5EF4-FFF2-40B4-BE49-F238E27FC236}">
                  <a16:creationId xmlns:a16="http://schemas.microsoft.com/office/drawing/2014/main" id="{6ED6A383-C86A-8E07-3B5E-455708DD5917}"/>
                </a:ext>
              </a:extLst>
            </p:cNvPr>
            <p:cNvGrpSpPr/>
            <p:nvPr/>
          </p:nvGrpSpPr>
          <p:grpSpPr>
            <a:xfrm>
              <a:off x="705764" y="2688348"/>
              <a:ext cx="7732472" cy="1625487"/>
              <a:chOff x="705764" y="2688348"/>
              <a:chExt cx="7732472" cy="1625487"/>
            </a:xfrm>
          </p:grpSpPr>
          <p:pic>
            <p:nvPicPr>
              <p:cNvPr id="66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211E2807-F138-808F-6789-AE09CAA13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764" y="3435211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Use Case Diagram Actor Icons - Free SVG &amp; PNG Use Case Diagram Actor Images  - Noun Project">
                <a:extLst>
                  <a:ext uri="{FF2B5EF4-FFF2-40B4-BE49-F238E27FC236}">
                    <a16:creationId xmlns:a16="http://schemas.microsoft.com/office/drawing/2014/main" id="{63F2A0A9-57DC-FADA-CFE9-CB08A1E313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9613" y="3435212"/>
                <a:ext cx="878623" cy="878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8" name="Connettore a gomito 67">
                <a:extLst>
                  <a:ext uri="{FF2B5EF4-FFF2-40B4-BE49-F238E27FC236}">
                    <a16:creationId xmlns:a16="http://schemas.microsoft.com/office/drawing/2014/main" id="{3A9F57DE-5F1A-5956-BFD7-C81CC052A820}"/>
                  </a:ext>
                </a:extLst>
              </p:cNvPr>
              <p:cNvCxnSpPr/>
              <p:nvPr/>
            </p:nvCxnSpPr>
            <p:spPr>
              <a:xfrm flipV="1">
                <a:off x="1108778" y="2688348"/>
                <a:ext cx="883573" cy="560374"/>
              </a:xfrm>
              <a:prstGeom prst="bentConnector3">
                <a:avLst>
                  <a:gd name="adj1" fmla="val 4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nettore a gomito 68">
                <a:extLst>
                  <a:ext uri="{FF2B5EF4-FFF2-40B4-BE49-F238E27FC236}">
                    <a16:creationId xmlns:a16="http://schemas.microsoft.com/office/drawing/2014/main" id="{1791D3AB-C535-4CD2-A118-7D2E8303F8E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7145553" y="2708200"/>
                <a:ext cx="853372" cy="542833"/>
              </a:xfrm>
              <a:prstGeom prst="bentConnector3">
                <a:avLst>
                  <a:gd name="adj1" fmla="val -8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uppo 48">
              <a:extLst>
                <a:ext uri="{FF2B5EF4-FFF2-40B4-BE49-F238E27FC236}">
                  <a16:creationId xmlns:a16="http://schemas.microsoft.com/office/drawing/2014/main" id="{85ED48A0-9C6B-42C6-9BD2-548E2E72F5B1}"/>
                </a:ext>
              </a:extLst>
            </p:cNvPr>
            <p:cNvGrpSpPr/>
            <p:nvPr/>
          </p:nvGrpSpPr>
          <p:grpSpPr>
            <a:xfrm>
              <a:off x="2553238" y="1651739"/>
              <a:ext cx="4038047" cy="1269880"/>
              <a:chOff x="2553238" y="1651739"/>
              <a:chExt cx="4038047" cy="1269880"/>
            </a:xfrm>
          </p:grpSpPr>
          <p:sp>
            <p:nvSpPr>
              <p:cNvPr id="63" name="Freccia bidirezionale orizzontale 62">
                <a:extLst>
                  <a:ext uri="{FF2B5EF4-FFF2-40B4-BE49-F238E27FC236}">
                    <a16:creationId xmlns:a16="http://schemas.microsoft.com/office/drawing/2014/main" id="{55C5CD4B-9365-177F-28B8-CD51FA4B9A0C}"/>
                  </a:ext>
                </a:extLst>
              </p:cNvPr>
              <p:cNvSpPr/>
              <p:nvPr/>
            </p:nvSpPr>
            <p:spPr>
              <a:xfrm>
                <a:off x="2950464" y="2688348"/>
                <a:ext cx="3236976" cy="233271"/>
              </a:xfrm>
              <a:prstGeom prst="leftRightArrow">
                <a:avLst/>
              </a:prstGeom>
              <a:solidFill>
                <a:schemeClr val="bg1">
                  <a:lumMod val="9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4" name="Freccia bidirezionale orizzontale 63">
                <a:extLst>
                  <a:ext uri="{FF2B5EF4-FFF2-40B4-BE49-F238E27FC236}">
                    <a16:creationId xmlns:a16="http://schemas.microsoft.com/office/drawing/2014/main" id="{F753F78E-B9A3-730E-FD0D-798236D42315}"/>
                  </a:ext>
                </a:extLst>
              </p:cNvPr>
              <p:cNvSpPr/>
              <p:nvPr/>
            </p:nvSpPr>
            <p:spPr>
              <a:xfrm rot="20009336">
                <a:off x="2553238" y="1651739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5" name="Freccia bidirezionale orizzontale 64">
                <a:extLst>
                  <a:ext uri="{FF2B5EF4-FFF2-40B4-BE49-F238E27FC236}">
                    <a16:creationId xmlns:a16="http://schemas.microsoft.com/office/drawing/2014/main" id="{A51A0AFB-0871-6C08-538D-FA6F0FD6E280}"/>
                  </a:ext>
                </a:extLst>
              </p:cNvPr>
              <p:cNvSpPr/>
              <p:nvPr/>
            </p:nvSpPr>
            <p:spPr>
              <a:xfrm rot="1582151">
                <a:off x="5200280" y="1653162"/>
                <a:ext cx="1391005" cy="218345"/>
              </a:xfrm>
              <a:prstGeom prst="left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E92A630C-1E3B-84D1-A6E4-2C0149558EB1}"/>
                </a:ext>
              </a:extLst>
            </p:cNvPr>
            <p:cNvGrpSpPr/>
            <p:nvPr/>
          </p:nvGrpSpPr>
          <p:grpSpPr>
            <a:xfrm>
              <a:off x="5955346" y="2143963"/>
              <a:ext cx="1454243" cy="1322039"/>
              <a:chOff x="7286889" y="888595"/>
              <a:chExt cx="1454243" cy="1322039"/>
            </a:xfrm>
          </p:grpSpPr>
          <p:pic>
            <p:nvPicPr>
              <p:cNvPr id="61" name="Immagine 60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788A058A-38C0-116C-F38B-1B3BAA12A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62" name="Immagine 61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E56F8516-E962-F03B-D4C9-946ED5599A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2802E047-8C95-6051-2F50-6AB30A91FCD7}"/>
                </a:ext>
              </a:extLst>
            </p:cNvPr>
            <p:cNvGrpSpPr/>
            <p:nvPr/>
          </p:nvGrpSpPr>
          <p:grpSpPr>
            <a:xfrm>
              <a:off x="1734411" y="2138723"/>
              <a:ext cx="1454243" cy="1322039"/>
              <a:chOff x="7286889" y="888595"/>
              <a:chExt cx="1454243" cy="1322039"/>
            </a:xfrm>
          </p:grpSpPr>
          <p:pic>
            <p:nvPicPr>
              <p:cNvPr id="59" name="Immagine 58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794A6084-879A-9393-7580-FFD0DE4C87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60" name="Immagine 59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9B746F95-61F4-9A44-39E4-5659D3AE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6A8BA72E-2CB1-ED20-9D56-F9558D1EF8FC}"/>
                </a:ext>
              </a:extLst>
            </p:cNvPr>
            <p:cNvGrpSpPr/>
            <p:nvPr/>
          </p:nvGrpSpPr>
          <p:grpSpPr>
            <a:xfrm>
              <a:off x="3842255" y="3376597"/>
              <a:ext cx="1454243" cy="1322039"/>
              <a:chOff x="7286889" y="888595"/>
              <a:chExt cx="1454243" cy="1322039"/>
            </a:xfrm>
          </p:grpSpPr>
          <p:pic>
            <p:nvPicPr>
              <p:cNvPr id="57" name="Immagine 56" descr="Immagine che contiene nero, oscurità&#10;&#10;Descrizione generata automaticamente">
                <a:extLst>
                  <a:ext uri="{FF2B5EF4-FFF2-40B4-BE49-F238E27FC236}">
                    <a16:creationId xmlns:a16="http://schemas.microsoft.com/office/drawing/2014/main" id="{E6EA4B75-20CF-882D-8FE3-53A83B4B72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86889" y="888595"/>
                <a:ext cx="1454243" cy="1322039"/>
              </a:xfrm>
              <a:prstGeom prst="rect">
                <a:avLst/>
              </a:prstGeom>
            </p:spPr>
          </p:pic>
          <p:pic>
            <p:nvPicPr>
              <p:cNvPr id="58" name="Immagine 57" descr="Immagine che contiene clipart, disegno, Elementi grafici, illustrazione&#10;&#10;Descrizione generata automaticamente">
                <a:extLst>
                  <a:ext uri="{FF2B5EF4-FFF2-40B4-BE49-F238E27FC236}">
                    <a16:creationId xmlns:a16="http://schemas.microsoft.com/office/drawing/2014/main" id="{6B83FB4F-9DCA-F5CD-E097-FA49EF96A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1839" y="1177751"/>
                <a:ext cx="744343" cy="744343"/>
              </a:xfrm>
              <a:prstGeom prst="rect">
                <a:avLst/>
              </a:prstGeom>
            </p:spPr>
          </p:pic>
        </p:grpSp>
        <p:sp>
          <p:nvSpPr>
            <p:cNvPr id="53" name="Freccia bidirezionale orizzontale 52">
              <a:extLst>
                <a:ext uri="{FF2B5EF4-FFF2-40B4-BE49-F238E27FC236}">
                  <a16:creationId xmlns:a16="http://schemas.microsoft.com/office/drawing/2014/main" id="{B5C2864D-F539-9841-D255-11FF3D94090C}"/>
                </a:ext>
              </a:extLst>
            </p:cNvPr>
            <p:cNvSpPr/>
            <p:nvPr/>
          </p:nvSpPr>
          <p:spPr>
            <a:xfrm rot="2312364">
              <a:off x="2756629" y="3441722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Freccia bidirezionale orizzontale 53">
              <a:extLst>
                <a:ext uri="{FF2B5EF4-FFF2-40B4-BE49-F238E27FC236}">
                  <a16:creationId xmlns:a16="http://schemas.microsoft.com/office/drawing/2014/main" id="{D721F683-AFAA-3387-1DE3-2D61CF7D1984}"/>
                </a:ext>
              </a:extLst>
            </p:cNvPr>
            <p:cNvSpPr/>
            <p:nvPr/>
          </p:nvSpPr>
          <p:spPr>
            <a:xfrm rot="8301584">
              <a:off x="4744244" y="3469474"/>
              <a:ext cx="1563181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55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CD30C728-0A8C-D357-0977-3F03CEC6C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7210" y="4180958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Connettore a gomito 55">
              <a:extLst>
                <a:ext uri="{FF2B5EF4-FFF2-40B4-BE49-F238E27FC236}">
                  <a16:creationId xmlns:a16="http://schemas.microsoft.com/office/drawing/2014/main" id="{06A30CB3-B6F1-36FF-39EC-9C6C405318E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593240" y="4672148"/>
              <a:ext cx="541976" cy="175998"/>
            </a:xfrm>
            <a:prstGeom prst="bentConnector3">
              <a:avLst>
                <a:gd name="adj1" fmla="val 100615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3211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B9E706A0-AF85-6403-BB6A-A75CE1E8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AC8E089-8105-3704-B2D1-238C684FF1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61F8091-C0F0-11E0-A4C4-C94575B80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1AB4162C-0A89-3B04-AB76-0648B6C7B58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7B379899-A542-4D5D-B54B-2791E4363E3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60D7F22-5A54-CD17-FDC5-69AE28A547F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5B390130-C415-B9E8-BE23-EC283C3E4A3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13121C-66CC-22A6-1FAD-6AAA6A09218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117438A8-5AAE-B9CA-555B-4011F652888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4C20B8-FE3B-F16B-C0FA-16B83F30399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FEED3B3-DBA6-4D12-3AB2-A4C3C1F2675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49FA3798-BD18-4363-01AA-1E50F31B464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7B842AD5-E8A1-00A0-729B-C20E175B3D9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16B83D84-B949-F37B-43E3-69A3C9747ED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2153AD-EC5A-019C-EDC6-8473999AFF95}"/>
              </a:ext>
            </a:extLst>
          </p:cNvPr>
          <p:cNvSpPr txBox="1"/>
          <p:nvPr/>
        </p:nvSpPr>
        <p:spPr>
          <a:xfrm>
            <a:off x="890439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70157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LA MUTUA ESCLUSIONE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402394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dell’algoritmo di mutua esclusione "Ricart-Agrawala" e dell’implementazione in app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7A336A-330C-2202-925D-2D7E0DE63207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E24B7207-EC07-E2C8-02E6-684E44D2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90BFC6-C29A-7065-5D92-5DE8197BCB0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7BB94C0-AB3B-07BF-FD80-D87B875C562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20F78-9E0F-DC86-4B18-98EFB38A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263699"/>
            <a:ext cx="674221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r>
              <a:rPr lang="it-IT" altLang="it-IT" sz="2000" dirty="0">
                <a:solidFill>
                  <a:srgbClr val="CA1517"/>
                </a:solidFill>
                <a:latin typeface="Passion One"/>
              </a:rPr>
              <a:t>REQUISITI DI UN ALGORITMO DI MUTUA ESCLUSIONE DISTRIBUITA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Safety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Al più un processo alla volta può trovarsi nella sezione critica.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Liveness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L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e richieste di ingresso e uscita dalla sezione critica devono prima o poi essere soddisfatte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Ordering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se la richiesta x è in relazione HB con la richiesta y(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x→y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), l'accesso alla sezione critica da parte di x deve avvenire prima dell'accesso di y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87CE6D-3E27-6BF4-E179-EEBB3E3998E9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1419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617642"/>
            <a:ext cx="664315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  <a:endParaRPr lang="it-IT" altLang="it-IT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di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e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Agrawala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si basa sul principio che un processo può entrare nella sezione critica solo quando la sua richiesta è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stabile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, cioè ha ricevuto N-1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grant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dagli altri processi.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Il processo che sta utilizzando la risorsa semplicemente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ritarda l'invio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degli ACK fino al termine della propria sezione critica.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ED07C9-92F8-8378-50D7-738B845370AA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  <a:endCxn id="971" idx="0"/>
          </p:cNvCxnSpPr>
          <p:nvPr/>
        </p:nvCxnSpPr>
        <p:spPr>
          <a:xfrm>
            <a:off x="1980948" y="1819133"/>
            <a:ext cx="930608" cy="19780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  <a:endCxn id="976" idx="0"/>
          </p:cNvCxnSpPr>
          <p:nvPr/>
        </p:nvCxnSpPr>
        <p:spPr>
          <a:xfrm>
            <a:off x="1980948" y="1819133"/>
            <a:ext cx="1275512" cy="7927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3563117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890977" y="3543525"/>
            <a:ext cx="888119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Sezione </a:t>
            </a:r>
          </a:p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823510" y="1474786"/>
            <a:ext cx="888119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Sezione</a:t>
            </a:r>
          </a:p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  <a:endCxn id="974" idx="0"/>
          </p:cNvCxnSpPr>
          <p:nvPr/>
        </p:nvCxnSpPr>
        <p:spPr>
          <a:xfrm flipV="1">
            <a:off x="1461753" y="2638159"/>
            <a:ext cx="1112616" cy="9473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915451" y="2651757"/>
            <a:ext cx="1337795" cy="1090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  <a:endCxn id="28" idx="1"/>
          </p:cNvCxnSpPr>
          <p:nvPr/>
        </p:nvCxnSpPr>
        <p:spPr>
          <a:xfrm>
            <a:off x="5711629" y="1670634"/>
            <a:ext cx="1179348" cy="20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31210" y="299358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84896" y="21227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698682" y="3181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094914" y="1840818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1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81552" y="379722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3230" y="138588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44365" y="2638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3120044" y="261184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3411512" y="2615130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5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4125754" y="1372860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6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623064" y="1385888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7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4109935" y="3815666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11629" y="1307227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8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6648976" y="3772512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9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3342405" y="3797224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757807" y="2653541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491218" y="1670634"/>
            <a:ext cx="1332292" cy="2044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35C064-013C-11B5-9D47-E254A1E54335}"/>
              </a:ext>
            </a:extLst>
          </p:cNvPr>
          <p:cNvSpPr txBox="1"/>
          <p:nvPr/>
        </p:nvSpPr>
        <p:spPr>
          <a:xfrm>
            <a:off x="8696110" y="4887242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425" y="1436040"/>
            <a:ext cx="371614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Efficienza nella comunicazione</a:t>
            </a:r>
          </a:p>
          <a:p>
            <a:pPr marL="342900" indent="-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AutoNum type="arabicPeriod"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Solo 2(N−1) messaggi per accesso alla sezione critica.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Migliore rispetto a Lamport 3(N−1) messaggi.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718424" y="898514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PERCHE’ RICART-AGRAWALA?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8D4586-B5BD-CE8B-91EF-6E97C8936150}"/>
              </a:ext>
            </a:extLst>
          </p:cNvPr>
          <p:cNvSpPr txBox="1"/>
          <p:nvPr/>
        </p:nvSpPr>
        <p:spPr>
          <a:xfrm>
            <a:off x="8848510" y="4848146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17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92DF60D-DA24-B78E-292E-12B76B299FC3}"/>
              </a:ext>
            </a:extLst>
          </p:cNvPr>
          <p:cNvSpPr txBox="1"/>
          <p:nvPr/>
        </p:nvSpPr>
        <p:spPr>
          <a:xfrm>
            <a:off x="718424" y="3366716"/>
            <a:ext cx="37161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2.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Tokenless</a:t>
            </a: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lvl="4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L'algoritmo non consuma banda di rete quando nessun processo richiede l'accesso alle risorse comuni.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72CDCEE-A28C-11C3-790C-20CBDE8BCFFA}"/>
              </a:ext>
            </a:extLst>
          </p:cNvPr>
          <p:cNvSpPr txBox="1"/>
          <p:nvPr/>
        </p:nvSpPr>
        <p:spPr>
          <a:xfrm>
            <a:off x="4709432" y="1436039"/>
            <a:ext cx="4139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3. Semplicità di implementazione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Basato su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timestamp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 logici e coda ordinata.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Gestione chiara delle priorità delle richieste.</a:t>
            </a:r>
          </a:p>
          <a:p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A494445-A577-25FF-599B-3786B3F05B96}"/>
              </a:ext>
            </a:extLst>
          </p:cNvPr>
          <p:cNvSpPr txBox="1"/>
          <p:nvPr/>
        </p:nvSpPr>
        <p:spPr>
          <a:xfrm>
            <a:off x="4709432" y="3366716"/>
            <a:ext cx="40435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4.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Fairness</a:t>
            </a:r>
            <a:r>
              <a:rPr lang="it-IT" b="1" dirty="0">
                <a:solidFill>
                  <a:schemeClr val="dk1"/>
                </a:solidFill>
                <a:latin typeface="Montserrat"/>
              </a:rPr>
              <a:t> garantita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b="1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Accesso equo alla sezione critica grazie ai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timestamp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Evita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starvation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202250-9E29-9A9F-E6E7-0133CC91739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323BBD-0120-CAF1-7175-492D8431A746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551F0B-63BA-E4F6-FDD8-91A6C8B839D6}"/>
              </a:ext>
            </a:extLst>
          </p:cNvPr>
          <p:cNvSpPr txBox="1"/>
          <p:nvPr/>
        </p:nvSpPr>
        <p:spPr>
          <a:xfrm>
            <a:off x="634198" y="1241770"/>
            <a:ext cx="454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COME E’ STATO INTEGRATO NELL’APPLICAZIONE</a:t>
            </a:r>
          </a:p>
        </p:txBody>
      </p:sp>
      <p:sp>
        <p:nvSpPr>
          <p:cNvPr id="22" name="Google Shape;4204;p58">
            <a:extLst>
              <a:ext uri="{FF2B5EF4-FFF2-40B4-BE49-F238E27FC236}">
                <a16:creationId xmlns:a16="http://schemas.microsoft.com/office/drawing/2014/main" id="{91B31493-EBB7-5A74-E953-8C3BB1180171}"/>
              </a:ext>
            </a:extLst>
          </p:cNvPr>
          <p:cNvSpPr/>
          <p:nvPr/>
        </p:nvSpPr>
        <p:spPr>
          <a:xfrm>
            <a:off x="-199963" y="2216365"/>
            <a:ext cx="3103100" cy="1897380"/>
          </a:xfrm>
          <a:prstGeom prst="chevron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cameriere acquisisce l’ordine e conferma  il riepilogo</a:t>
            </a:r>
          </a:p>
        </p:txBody>
      </p:sp>
      <p:sp>
        <p:nvSpPr>
          <p:cNvPr id="20" name="Google Shape;4204;p58">
            <a:extLst>
              <a:ext uri="{FF2B5EF4-FFF2-40B4-BE49-F238E27FC236}">
                <a16:creationId xmlns:a16="http://schemas.microsoft.com/office/drawing/2014/main" id="{CA2F2A50-2E55-2AEF-0434-6E55AD8A65F3}"/>
              </a:ext>
            </a:extLst>
          </p:cNvPr>
          <p:cNvSpPr/>
          <p:nvPr/>
        </p:nvSpPr>
        <p:spPr>
          <a:xfrm>
            <a:off x="1432560" y="2216365"/>
            <a:ext cx="3566880" cy="18973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inoltra a tutti la richiesta di accesso al WS, dando il via all’</a:t>
            </a:r>
            <a:r>
              <a:rPr lang="it-IT" dirty="0" err="1">
                <a:solidFill>
                  <a:schemeClr val="dk1"/>
                </a:solidFill>
                <a:latin typeface="Montserrat"/>
                <a:sym typeface="Inter"/>
              </a:rPr>
              <a:t>algortimo</a:t>
            </a: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 di mutua esclusione</a:t>
            </a:r>
          </a:p>
        </p:txBody>
      </p:sp>
      <p:sp>
        <p:nvSpPr>
          <p:cNvPr id="21" name="Google Shape;4204;p58">
            <a:extLst>
              <a:ext uri="{FF2B5EF4-FFF2-40B4-BE49-F238E27FC236}">
                <a16:creationId xmlns:a16="http://schemas.microsoft.com/office/drawing/2014/main" id="{00DB22B6-6A52-4AFF-A99F-0D331ED09AD7}"/>
              </a:ext>
            </a:extLst>
          </p:cNvPr>
          <p:cNvSpPr/>
          <p:nvPr/>
        </p:nvSpPr>
        <p:spPr>
          <a:xfrm>
            <a:off x="3781575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E9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Nella sezione critica, il sistema controlla la realizzabilità di ogni pizza ordinata</a:t>
            </a:r>
          </a:p>
        </p:txBody>
      </p:sp>
      <p:sp>
        <p:nvSpPr>
          <p:cNvPr id="23" name="Google Shape;4204;p58">
            <a:extLst>
              <a:ext uri="{FF2B5EF4-FFF2-40B4-BE49-F238E27FC236}">
                <a16:creationId xmlns:a16="http://schemas.microsoft.com/office/drawing/2014/main" id="{A6255431-40F3-E461-241F-F83F175DA7CD}"/>
              </a:ext>
            </a:extLst>
          </p:cNvPr>
          <p:cNvSpPr/>
          <p:nvPr/>
        </p:nvSpPr>
        <p:spPr>
          <a:xfrm>
            <a:off x="5791731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conferma l’ordine oppure notifica al cameriere eventuali pizze non realizzabili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24CC0A-DCE6-8242-6682-914957277595}"/>
              </a:ext>
            </a:extLst>
          </p:cNvPr>
          <p:cNvSpPr txBox="1"/>
          <p:nvPr/>
        </p:nvSpPr>
        <p:spPr>
          <a:xfrm>
            <a:off x="8837506" y="458398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33" name="Picture 2" descr="Prisco">
            <a:extLst>
              <a:ext uri="{FF2B5EF4-FFF2-40B4-BE49-F238E27FC236}">
                <a16:creationId xmlns:a16="http://schemas.microsoft.com/office/drawing/2014/main" id="{3F910A02-77BB-249D-01AD-EE4450A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3308">
            <a:off x="-4474449" y="374311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5BAA80-A544-B64D-55C9-AE32192AE21E}"/>
              </a:ext>
            </a:extLst>
          </p:cNvPr>
          <p:cNvSpPr txBox="1"/>
          <p:nvPr/>
        </p:nvSpPr>
        <p:spPr>
          <a:xfrm>
            <a:off x="8887198" y="489727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E5439AE2-377F-4068-48CE-5A1A7B32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59C851C0-3510-1618-F06F-783EDB60C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501B1E1-57B4-D4C3-3F95-4B1423205F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785A1D76-DC48-8A57-13DF-C80E8B6F8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C27AA7F8-7FF8-D8E8-6420-CD55B894A8C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35778B8E-4B07-AD19-5EAA-3FCFAD7687E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4820FDBA-A9A0-7923-47E9-0F8E2967986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54B510-9557-D348-A73E-B620D85652E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F14D0570-280B-DB02-D8BF-035397690CF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F87ACB-839E-1E3C-E0A3-98286862B94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B04109A6-897A-5098-7D5C-BC1A46CB6E0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5FA906E0-FCE4-6C37-4FE1-747207777E2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0353008C-68F7-0C6B-7AD8-2EF7D429D4E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211ADBB2-2405-8050-1303-C9602861EA1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D9B183-F9F2-B793-3029-7330F9410DE0}"/>
              </a:ext>
            </a:extLst>
          </p:cNvPr>
          <p:cNvSpPr txBox="1"/>
          <p:nvPr/>
        </p:nvSpPr>
        <p:spPr>
          <a:xfrm>
            <a:off x="8896350" y="4897279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2467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AE733444-09E2-DCC8-14B6-3F7AFC3B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39032A33-6F69-F108-316E-6A96A7EA1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TESTING E LA VALUTAZIONE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BBD73C2A-FDF6-BFDD-84CE-EAF759374F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86881D1C-C459-8323-DFF8-57D28AAA4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002" y="4016511"/>
            <a:ext cx="7803996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Presentiamo l'applicazione, i test condotti  e i risultati ottenuti.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FC1922-16F7-B6A9-F282-22B4B998411E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43D3013-ABF4-3F56-F9E9-8535764D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5483223"/>
            <a:ext cx="1784023" cy="38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399BE72F-2721-6649-E2DD-37BDBB96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C7CD5-8EC8-56AD-0C18-C168E798FFC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18B2EB-B8EA-E183-6247-D1FFEC803192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24CB517-35E9-EA53-B329-056D99C27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850973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A9C36A-961A-22EE-6979-39CCD57E2D33}"/>
              </a:ext>
            </a:extLst>
          </p:cNvPr>
          <p:cNvSpPr txBox="1"/>
          <p:nvPr/>
        </p:nvSpPr>
        <p:spPr>
          <a:xfrm>
            <a:off x="8696110" y="4897279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21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C36B8A3-4A77-CCD9-B765-2ED05D9EA8FA}"/>
              </a:ext>
            </a:extLst>
          </p:cNvPr>
          <p:cNvSpPr/>
          <p:nvPr/>
        </p:nvSpPr>
        <p:spPr>
          <a:xfrm>
            <a:off x="5358384" y="81593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08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543FF193-123B-04B4-0D73-0A23D500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7252B3-538D-4480-418E-DBD27EF6D81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9A7793-1349-0581-5BEC-F0237F764BF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54" name="Immagine 5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ACE03D6-E2F2-F598-0194-042C026E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0"/>
          <a:stretch/>
        </p:blipFill>
        <p:spPr>
          <a:xfrm>
            <a:off x="3855746" y="815936"/>
            <a:ext cx="1774477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D6DF9B-E709-2AC5-12AE-7868F9E8C4BF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138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508EE6DE-4CA8-4B5B-DAB1-45C3DB50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9DF85C-9510-43EC-79B7-8056C409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0"/>
          <a:stretch/>
        </p:blipFill>
        <p:spPr>
          <a:xfrm>
            <a:off x="3855746" y="815936"/>
            <a:ext cx="1774477" cy="384115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E6C800-CBF1-8D86-5CAA-7EB182D95175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42909B-91EB-ECDE-DC98-EBB2BAE3107F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A57A72-2DBC-2E69-BA0A-F52EE16E3F4C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780E8DB-546E-EFEC-56CE-566CDF07DB40}"/>
              </a:ext>
            </a:extLst>
          </p:cNvPr>
          <p:cNvSpPr/>
          <p:nvPr/>
        </p:nvSpPr>
        <p:spPr>
          <a:xfrm>
            <a:off x="3855746" y="85149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5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2D9859AA-AFC3-1AC0-16B6-90451ED9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74C650-C134-FFC4-7122-3AD5C1B50939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EA9EC0-721F-F1B7-D1AB-8252825133EA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2" name="Immagine 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62AECD6-0842-D481-1251-2324B034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C554F9-F3C3-D717-3C1E-99329209E40D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8FB8F49-8099-A111-4EB7-9D7BA5F64D7F}"/>
              </a:ext>
            </a:extLst>
          </p:cNvPr>
          <p:cNvSpPr/>
          <p:nvPr/>
        </p:nvSpPr>
        <p:spPr>
          <a:xfrm>
            <a:off x="4830064" y="319337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94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A5ECE46D-CB44-5694-7E2B-0BEAEAE2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268CEB-01F5-D421-2729-C197BCDA290F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F7EE36-C053-748A-5F54-63E4D217D40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37" name="Immagine 36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74A3F60D-A051-2291-A234-AF03A873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11EC1D-DE3E-B26E-A59C-45F8E85F65F9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8DD6441-5707-8BBE-2BFE-49CA9298AA25}"/>
              </a:ext>
            </a:extLst>
          </p:cNvPr>
          <p:cNvSpPr/>
          <p:nvPr/>
        </p:nvSpPr>
        <p:spPr>
          <a:xfrm>
            <a:off x="4764024" y="3319741"/>
            <a:ext cx="376936" cy="36770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6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67534384-9F0D-0A01-3D83-0C62F1C0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F0D66E-18FE-A741-E71A-9BA69B90372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3701DA-88EB-7FAD-C212-A6274BB99A6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20CDE41-42DE-CE69-3CA9-B0B2BC62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850972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E71A10-F9E7-CAC1-C4E0-2D8A9995F745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6478625-C4FD-10D6-2FEF-1E784EE75681}"/>
              </a:ext>
            </a:extLst>
          </p:cNvPr>
          <p:cNvSpPr/>
          <p:nvPr/>
        </p:nvSpPr>
        <p:spPr>
          <a:xfrm>
            <a:off x="5004816" y="4327564"/>
            <a:ext cx="391632" cy="3777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2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2C084F26-CDB6-F7B2-C629-76E9D11B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009386-E7E3-5C54-C481-44B5B2C5E8D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34A085-7FFE-6DF8-BF7D-4D12017CB4E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0" name="Immagine 3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253F23-7202-3BC5-A3EE-75F861D9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8"/>
          <a:stretch/>
        </p:blipFill>
        <p:spPr>
          <a:xfrm>
            <a:off x="3677252" y="815936"/>
            <a:ext cx="1789495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C2A52C-FD8B-87F3-EB69-A9F998B92411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C3E4492-4A84-50C7-1EA2-E77C03DD1477}"/>
              </a:ext>
            </a:extLst>
          </p:cNvPr>
          <p:cNvSpPr/>
          <p:nvPr/>
        </p:nvSpPr>
        <p:spPr>
          <a:xfrm>
            <a:off x="3992880" y="3991952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29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8D399277-16B2-F10D-B5C9-096106804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0A5B908-18BB-A73B-3176-6CD6CE141CF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7F57292-B80D-4F69-6716-E6E16CC55460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6" name="Immagine 4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DF56DE9-502E-B321-8B99-5FC17B1FBD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677277" y="815936"/>
            <a:ext cx="1789446" cy="384115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728C8F-1B3B-D4EC-9F8D-BF601579C122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8453A61-ECCD-4D5D-7C36-5F1130606588}"/>
              </a:ext>
            </a:extLst>
          </p:cNvPr>
          <p:cNvSpPr/>
          <p:nvPr/>
        </p:nvSpPr>
        <p:spPr>
          <a:xfrm>
            <a:off x="4742984" y="2906864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84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AB2309-2772-CF77-C420-20BAFFC298F7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BFDA5B95-44CF-F176-8FE2-8F174BE31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C212C3-53C2-208F-1152-2771E0811D2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B5277B-6710-8B26-95F4-FA7B55CC2579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8" name="Immagine 47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33F04710-ABCF-C567-5B18-6CDCCF62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677278" y="886519"/>
            <a:ext cx="1789444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EA2C4A-726C-969F-D8F1-19F11905D8E9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70516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52" t="6239"/>
          <a:stretch/>
        </p:blipFill>
        <p:spPr>
          <a:xfrm>
            <a:off x="4859963" y="2976968"/>
            <a:ext cx="4137521" cy="20185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58559" y="4539042"/>
            <a:ext cx="53748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dk1"/>
                </a:solidFill>
                <a:latin typeface="Montserrat"/>
                <a:sym typeface="Montserrat"/>
              </a:rPr>
              <a:t>Riferimenti: </a:t>
            </a:r>
            <a:endParaRPr lang="en-US" sz="105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05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V ed.,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Slides del Corso</a:t>
            </a:r>
            <a:endParaRPr lang="it-IT" sz="105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2" name="Picture 2" descr="Prisco">
            <a:extLst>
              <a:ext uri="{FF2B5EF4-FFF2-40B4-BE49-F238E27FC236}">
                <a16:creationId xmlns:a16="http://schemas.microsoft.com/office/drawing/2014/main" id="{C76DA2E6-41C0-D373-5A7E-7907A52F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0135" y="313423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 fuori nevica_1411_1471">
            <a:hlinkClick r:id="" action="ppaction://media"/>
            <a:extLst>
              <a:ext uri="{FF2B5EF4-FFF2-40B4-BE49-F238E27FC236}">
                <a16:creationId xmlns:a16="http://schemas.microsoft.com/office/drawing/2014/main" id="{F338F20A-375F-603D-A313-6E22A65BCB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099"/>
                </p14:media>
              </p:ext>
            </p:extLst>
          </p:nvPr>
        </p:nvPicPr>
        <p:blipFill>
          <a:blip r:embed="rId7"/>
          <a:srcRect l="2799" t="1084" r="2462"/>
          <a:stretch/>
        </p:blipFill>
        <p:spPr>
          <a:xfrm>
            <a:off x="2600221" y="802229"/>
            <a:ext cx="4519484" cy="3539041"/>
          </a:xfrm>
          <a:prstGeom prst="rect">
            <a:avLst/>
          </a:prstGeom>
        </p:spPr>
      </p:pic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1972093" y="-92541"/>
            <a:ext cx="5199813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PER L’ATTENZIONE!</a:t>
            </a:r>
            <a:endParaRPr sz="4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176970-C616-0D13-A136-009CAA830EE5}"/>
              </a:ext>
            </a:extLst>
          </p:cNvPr>
          <p:cNvSpPr txBox="1"/>
          <p:nvPr/>
        </p:nvSpPr>
        <p:spPr>
          <a:xfrm>
            <a:off x="6683822" y="4612138"/>
            <a:ext cx="278529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800"/>
              <a:buFont typeface="Montserrat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Simone Montella </a:t>
            </a:r>
            <a:r>
              <a:rPr kumimoji="0" lang="it-IT" sz="7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M63001566</a:t>
            </a: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800"/>
              <a:buFont typeface="Montserrat"/>
              <a:buNone/>
              <a:tabLst/>
              <a:defRPr/>
            </a:pPr>
            <a:r>
              <a:rPr kumimoji="0" lang="it-IT" sz="105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Angelo Andrea Nozzolillo </a:t>
            </a:r>
            <a:r>
              <a:rPr kumimoji="0" lang="it-IT" sz="7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M63001602</a:t>
            </a:r>
            <a:endParaRPr kumimoji="0" lang="it-IT" sz="105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A983F4-E5B2-85EF-BD40-28552F20D2A9}"/>
              </a:ext>
            </a:extLst>
          </p:cNvPr>
          <p:cNvSpPr txBox="1"/>
          <p:nvPr/>
        </p:nvSpPr>
        <p:spPr>
          <a:xfrm>
            <a:off x="8848510" y="484814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B4CCEA0-1C21-18C3-4235-EE377243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8BCFDF-88B4-FB9A-4AD0-5DA7DFDDF69E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0C29E6-6156-79A1-C34D-B9600827F36B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0F996DE8-BE5E-EBA2-51F0-CBFBA59F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5196" y="1410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EC6D6D-8CB6-2946-DAD2-76C280D865C8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FB97EE-8F90-F201-75A9-2487CBE6A45A}"/>
              </a:ext>
            </a:extLst>
          </p:cNvPr>
          <p:cNvSpPr txBox="1"/>
          <p:nvPr/>
        </p:nvSpPr>
        <p:spPr>
          <a:xfrm>
            <a:off x="940727" y="1042115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  <a:sym typeface="Passion One"/>
              </a:rPr>
              <a:t>LA NOSTRA IDEA</a:t>
            </a:r>
            <a:endParaRPr lang="it-IT" sz="2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1194A0B-DFA3-795E-4255-1FFD15201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432D214-3951-6611-E4E5-FF9BDF8E95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D71845C8-A9BC-94B6-88F9-42C7EB0B2F7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8AA3BDDB-41EE-C312-7281-3E691C533A5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3AEE99B2-FFF5-2EFE-E55B-A4B9A2D62B1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9781D4FA-51E3-02FE-A53E-43BD2C932DC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A8762E29-F5B9-89FC-31C6-729B8244B71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AAE09049-F5ED-8BCA-237B-422B3DCED88C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6E29F20-9517-F4F1-C91E-37BFA6DAD6BD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301ECB8F-BBEA-9CCC-6A5F-A57D56F4E922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C5142381-9109-0363-30E1-A346BFFABDEA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E2BB0772-73C7-59D1-B262-1835094B1D7C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870A3FCD-3EFE-6A25-DCD3-525F427946B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C5496429-DD54-9B4F-1C44-936A63044580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4E16DF-F814-2662-898E-1A3200E16E45}"/>
              </a:ext>
            </a:extLst>
          </p:cNvPr>
          <p:cNvSpPr txBox="1"/>
          <p:nvPr/>
        </p:nvSpPr>
        <p:spPr>
          <a:xfrm>
            <a:off x="8887198" y="4897279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6515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1CB06D-0BD7-C1D9-2F43-366B32E16136}"/>
              </a:ext>
            </a:extLst>
          </p:cNvPr>
          <p:cNvSpPr txBox="1"/>
          <p:nvPr/>
        </p:nvSpPr>
        <p:spPr>
          <a:xfrm>
            <a:off x="8848510" y="484814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la gestioni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server: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registrare le proprie informazioni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ottenere le informazioni degli altri nodi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verificare la disponibilità degli ingredienti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810E88-87EB-4703-1D28-602E335F1FC9}"/>
              </a:ext>
            </a:extLst>
          </p:cNvPr>
          <p:cNvSpPr txBox="1"/>
          <p:nvPr/>
        </p:nvSpPr>
        <p:spPr>
          <a:xfrm>
            <a:off x="8848510" y="4848146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5559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acquisire gli ordini.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dispositivi sono interconnessi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, in modo da accedere al web server e comunicare tra di loro, coordinandosi nell'accesso in mutua esclusione al database degli ingredienti.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CB12E5-1B38-2BD2-178E-218871C65E5C}"/>
              </a:ext>
            </a:extLst>
          </p:cNvPr>
          <p:cNvSpPr txBox="1"/>
          <p:nvPr/>
        </p:nvSpPr>
        <p:spPr>
          <a:xfrm>
            <a:off x="8848510" y="484814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9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545E43C-BD49-6125-5119-FC4C263B580E}"/>
              </a:ext>
            </a:extLst>
          </p:cNvPr>
          <p:cNvGrpSpPr/>
          <p:nvPr/>
        </p:nvGrpSpPr>
        <p:grpSpPr>
          <a:xfrm>
            <a:off x="1129989" y="1273464"/>
            <a:ext cx="1454243" cy="1322039"/>
            <a:chOff x="7286889" y="888595"/>
            <a:chExt cx="1454243" cy="1322039"/>
          </a:xfrm>
        </p:grpSpPr>
        <p:pic>
          <p:nvPicPr>
            <p:cNvPr id="4" name="Immagine 3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5A6E0EB0-50B2-7D19-D731-D37822D6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7" name="Immagine 6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CC55665E-1D22-6572-4BB3-3081A9C56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38B29E5A-0E65-9AB3-E626-E38B867A1C86}"/>
              </a:ext>
            </a:extLst>
          </p:cNvPr>
          <p:cNvGrpSpPr/>
          <p:nvPr/>
        </p:nvGrpSpPr>
        <p:grpSpPr>
          <a:xfrm>
            <a:off x="386185" y="2131057"/>
            <a:ext cx="1454243" cy="1322039"/>
            <a:chOff x="7286889" y="888595"/>
            <a:chExt cx="1454243" cy="1322039"/>
          </a:xfrm>
        </p:grpSpPr>
        <p:pic>
          <p:nvPicPr>
            <p:cNvPr id="10" name="Immagine 9" descr="Immagine che contiene nero, oscurità&#10;&#10;Descrizione generata automaticamente">
              <a:extLst>
                <a:ext uri="{FF2B5EF4-FFF2-40B4-BE49-F238E27FC236}">
                  <a16:creationId xmlns:a16="http://schemas.microsoft.com/office/drawing/2014/main" id="{6C111A03-496C-6554-F508-89FC7995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6889" y="888595"/>
              <a:ext cx="1454243" cy="1322039"/>
            </a:xfrm>
            <a:prstGeom prst="rect">
              <a:avLst/>
            </a:prstGeom>
          </p:spPr>
        </p:pic>
        <p:pic>
          <p:nvPicPr>
            <p:cNvPr id="11" name="Immagine 10" descr="Immagine che contiene clipart, disegno, Elementi grafici, illustrazione&#10;&#10;Descrizione generata automaticamente">
              <a:extLst>
                <a:ext uri="{FF2B5EF4-FFF2-40B4-BE49-F238E27FC236}">
                  <a16:creationId xmlns:a16="http://schemas.microsoft.com/office/drawing/2014/main" id="{4504C3BE-2237-29F6-F7E6-08DB1FFA7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1839" y="1177751"/>
              <a:ext cx="744343" cy="744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2169</TotalTime>
  <Words>1658</Words>
  <Application>Microsoft Office PowerPoint</Application>
  <PresentationFormat>Presentazione su schermo (16:9)</PresentationFormat>
  <Paragraphs>256</Paragraphs>
  <Slides>31</Slides>
  <Notes>30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Montserrat</vt:lpstr>
      <vt:lpstr>Passion One</vt:lpstr>
      <vt:lpstr>Arial</vt:lpstr>
      <vt:lpstr>Titillium Web SemiBold</vt:lpstr>
      <vt:lpstr>Aharoni</vt:lpstr>
      <vt:lpstr>Montserrat Light</vt:lpstr>
      <vt:lpstr>Learning Fractions: Pizza Slices by Slidesgo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LA MUTUA ESCLUSIONE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IL TESTING E LA VALUTAZIONE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2024-12-13T15:57:26Z</dcterms:modified>
</cp:coreProperties>
</file>